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996" r:id="rId2"/>
    <p:sldMasterId id="2147483979" r:id="rId3"/>
    <p:sldMasterId id="2147483687" r:id="rId4"/>
    <p:sldMasterId id="2147483691" r:id="rId5"/>
  </p:sldMasterIdLst>
  <p:notesMasterIdLst>
    <p:notesMasterId r:id="rId40"/>
  </p:notesMasterIdLst>
  <p:sldIdLst>
    <p:sldId id="2739" r:id="rId6"/>
    <p:sldId id="2715" r:id="rId7"/>
    <p:sldId id="2471" r:id="rId8"/>
    <p:sldId id="2736" r:id="rId9"/>
    <p:sldId id="2606" r:id="rId10"/>
    <p:sldId id="2737" r:id="rId11"/>
    <p:sldId id="2725" r:id="rId12"/>
    <p:sldId id="2738" r:id="rId13"/>
    <p:sldId id="2586" r:id="rId14"/>
    <p:sldId id="2699" r:id="rId15"/>
    <p:sldId id="2700" r:id="rId16"/>
    <p:sldId id="2701" r:id="rId17"/>
    <p:sldId id="2703" r:id="rId18"/>
    <p:sldId id="2704" r:id="rId19"/>
    <p:sldId id="2719" r:id="rId20"/>
    <p:sldId id="2717" r:id="rId21"/>
    <p:sldId id="2734" r:id="rId22"/>
    <p:sldId id="2733" r:id="rId23"/>
    <p:sldId id="2744" r:id="rId24"/>
    <p:sldId id="2746" r:id="rId25"/>
    <p:sldId id="2745" r:id="rId26"/>
    <p:sldId id="2749" r:id="rId27"/>
    <p:sldId id="2750" r:id="rId28"/>
    <p:sldId id="2747" r:id="rId29"/>
    <p:sldId id="2748" r:id="rId30"/>
    <p:sldId id="2752" r:id="rId31"/>
    <p:sldId id="2732" r:id="rId32"/>
    <p:sldId id="2735" r:id="rId33"/>
    <p:sldId id="2743" r:id="rId34"/>
    <p:sldId id="2740" r:id="rId35"/>
    <p:sldId id="2742" r:id="rId36"/>
    <p:sldId id="2619" r:id="rId37"/>
    <p:sldId id="2751" r:id="rId38"/>
    <p:sldId id="274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0B"/>
    <a:srgbClr val="A2D0FE"/>
    <a:srgbClr val="FF66FF"/>
    <a:srgbClr val="FFFFEB"/>
    <a:srgbClr val="FF99FF"/>
    <a:srgbClr val="FF00FF"/>
    <a:srgbClr val="FFFFCC"/>
    <a:srgbClr val="E4F0DC"/>
    <a:srgbClr val="FEFEA2"/>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B11F6-4769-199E-7E26-D268922F44DE}" v="34" dt="2023-05-11T21:35:50.045"/>
    <p1510:client id="{D1B16224-A8E9-4B26-8DB5-879DF8DB2E1F}" v="1050" dt="2023-05-12T03:13:40.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721" autoAdjust="0"/>
    <p:restoredTop sz="73499" autoAdjust="0"/>
  </p:normalViewPr>
  <p:slideViewPr>
    <p:cSldViewPr snapToGrid="0">
      <p:cViewPr varScale="1">
        <p:scale>
          <a:sx n="30" d="100"/>
          <a:sy n="30" d="100"/>
        </p:scale>
        <p:origin x="2280" y="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svg"/><Relationship Id="rId1" Type="http://schemas.openxmlformats.org/officeDocument/2006/relationships/image" Target="../media/image28.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6.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svg"/><Relationship Id="rId1" Type="http://schemas.openxmlformats.org/officeDocument/2006/relationships/image" Target="../media/image28.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52BBD-2CED-45CE-8A7C-D015A99EF51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798DEA4-359C-4647-ADD0-1FFB0FCE3990}">
      <dgm:prSet custT="1"/>
      <dgm:spPr/>
      <dgm:t>
        <a:bodyPr/>
        <a:lstStyle/>
        <a:p>
          <a:r>
            <a:rPr lang="en-US" sz="2400" dirty="0"/>
            <a:t>Introduce Stress First Aid model</a:t>
          </a:r>
        </a:p>
      </dgm:t>
    </dgm:pt>
    <dgm:pt modelId="{3BAD7A52-C1BE-40DC-B1D0-023A3FD0FCE0}" type="parTrans" cxnId="{43CFE15D-1C00-411C-A011-CF75139C5F03}">
      <dgm:prSet/>
      <dgm:spPr/>
      <dgm:t>
        <a:bodyPr/>
        <a:lstStyle/>
        <a:p>
          <a:endParaRPr lang="en-US"/>
        </a:p>
      </dgm:t>
    </dgm:pt>
    <dgm:pt modelId="{095237FD-ADAD-43B0-9BAB-BBDF33C00E61}" type="sibTrans" cxnId="{43CFE15D-1C00-411C-A011-CF75139C5F03}">
      <dgm:prSet/>
      <dgm:spPr/>
      <dgm:t>
        <a:bodyPr/>
        <a:lstStyle/>
        <a:p>
          <a:endParaRPr lang="en-US"/>
        </a:p>
      </dgm:t>
    </dgm:pt>
    <dgm:pt modelId="{0E8EE933-4002-4199-8F68-7D9EB4498071}">
      <dgm:prSet custT="1"/>
      <dgm:spPr/>
      <dgm:t>
        <a:bodyPr/>
        <a:lstStyle/>
        <a:p>
          <a:r>
            <a:rPr lang="en-US" sz="2400" dirty="0"/>
            <a:t>Learn how stress and grief impact you and your children</a:t>
          </a:r>
        </a:p>
      </dgm:t>
    </dgm:pt>
    <dgm:pt modelId="{830B8DC2-B7CF-460F-A844-CDC0950E470B}" type="parTrans" cxnId="{2A34EE76-8D01-475F-9841-D94B7D4E9B65}">
      <dgm:prSet/>
      <dgm:spPr/>
      <dgm:t>
        <a:bodyPr/>
        <a:lstStyle/>
        <a:p>
          <a:endParaRPr lang="en-US"/>
        </a:p>
      </dgm:t>
    </dgm:pt>
    <dgm:pt modelId="{663BAE58-F29D-4B30-9153-F189606A4C94}" type="sibTrans" cxnId="{2A34EE76-8D01-475F-9841-D94B7D4E9B65}">
      <dgm:prSet/>
      <dgm:spPr/>
      <dgm:t>
        <a:bodyPr/>
        <a:lstStyle/>
        <a:p>
          <a:endParaRPr lang="en-US"/>
        </a:p>
      </dgm:t>
    </dgm:pt>
    <dgm:pt modelId="{A7F9579C-3CFC-4147-BF44-F2D8955F0349}">
      <dgm:prSet custT="1"/>
      <dgm:spPr/>
      <dgm:t>
        <a:bodyPr/>
        <a:lstStyle/>
        <a:p>
          <a:r>
            <a:rPr lang="en-US" sz="2400" dirty="0"/>
            <a:t>Recognize stress levels and identify actions to cope with them</a:t>
          </a:r>
        </a:p>
      </dgm:t>
    </dgm:pt>
    <dgm:pt modelId="{D81D3341-4CC9-4759-A565-71685C0F69B9}" type="parTrans" cxnId="{B8447E1E-3989-4D95-A9FD-092360128123}">
      <dgm:prSet/>
      <dgm:spPr/>
      <dgm:t>
        <a:bodyPr/>
        <a:lstStyle/>
        <a:p>
          <a:endParaRPr lang="en-US"/>
        </a:p>
      </dgm:t>
    </dgm:pt>
    <dgm:pt modelId="{C9ED5AD0-EDE5-4FD0-A4C0-41BD2D3CA245}" type="sibTrans" cxnId="{B8447E1E-3989-4D95-A9FD-092360128123}">
      <dgm:prSet/>
      <dgm:spPr/>
      <dgm:t>
        <a:bodyPr/>
        <a:lstStyle/>
        <a:p>
          <a:endParaRPr lang="en-US"/>
        </a:p>
      </dgm:t>
    </dgm:pt>
    <dgm:pt modelId="{038A6FB0-66A3-45AA-AE85-5E97CB85B3D0}">
      <dgm:prSet custT="1"/>
      <dgm:spPr/>
      <dgm:t>
        <a:bodyPr/>
        <a:lstStyle/>
        <a:p>
          <a:r>
            <a:rPr lang="en-US" sz="2400" dirty="0"/>
            <a:t>Understand how to grow resilience and strength for you and your family</a:t>
          </a:r>
        </a:p>
      </dgm:t>
    </dgm:pt>
    <dgm:pt modelId="{2E5A3093-2F64-4B2F-889C-2B4FF58B0229}" type="parTrans" cxnId="{50A529BE-0029-418A-866C-01D3D349FF91}">
      <dgm:prSet/>
      <dgm:spPr/>
      <dgm:t>
        <a:bodyPr/>
        <a:lstStyle/>
        <a:p>
          <a:endParaRPr lang="en-US"/>
        </a:p>
      </dgm:t>
    </dgm:pt>
    <dgm:pt modelId="{C24AB8E4-B33A-415A-8EA8-000F18B4315B}" type="sibTrans" cxnId="{50A529BE-0029-418A-866C-01D3D349FF91}">
      <dgm:prSet/>
      <dgm:spPr/>
      <dgm:t>
        <a:bodyPr/>
        <a:lstStyle/>
        <a:p>
          <a:endParaRPr lang="en-US"/>
        </a:p>
      </dgm:t>
    </dgm:pt>
    <dgm:pt modelId="{CE92D5F6-02E4-46AE-AB67-0EDFEE8DB876}">
      <dgm:prSet custT="1"/>
      <dgm:spPr/>
      <dgm:t>
        <a:bodyPr/>
        <a:lstStyle/>
        <a:p>
          <a:r>
            <a:rPr lang="en-US" sz="2400" dirty="0"/>
            <a:t>What strategies can be used to leverage connection, communication, and mindfulness in our day-to-day lives to help promote healing and recovery</a:t>
          </a:r>
        </a:p>
      </dgm:t>
    </dgm:pt>
    <dgm:pt modelId="{0C1CAFFC-4CDF-4B4C-97D8-D1047D37A881}" type="parTrans" cxnId="{81BC207A-B16F-41B0-A474-551CFEC08E0B}">
      <dgm:prSet/>
      <dgm:spPr/>
      <dgm:t>
        <a:bodyPr/>
        <a:lstStyle/>
        <a:p>
          <a:endParaRPr lang="en-US"/>
        </a:p>
      </dgm:t>
    </dgm:pt>
    <dgm:pt modelId="{4224A69A-CFEF-468D-9DAB-8859F34C36AE}" type="sibTrans" cxnId="{81BC207A-B16F-41B0-A474-551CFEC08E0B}">
      <dgm:prSet/>
      <dgm:spPr/>
      <dgm:t>
        <a:bodyPr/>
        <a:lstStyle/>
        <a:p>
          <a:endParaRPr lang="en-US"/>
        </a:p>
      </dgm:t>
    </dgm:pt>
    <dgm:pt modelId="{204611A3-281E-432D-BFB8-0CF1D299ADF2}" type="pres">
      <dgm:prSet presAssocID="{E2652BBD-2CED-45CE-8A7C-D015A99EF515}" presName="vert0" presStyleCnt="0">
        <dgm:presLayoutVars>
          <dgm:dir/>
          <dgm:animOne val="branch"/>
          <dgm:animLvl val="lvl"/>
        </dgm:presLayoutVars>
      </dgm:prSet>
      <dgm:spPr/>
      <dgm:t>
        <a:bodyPr/>
        <a:lstStyle/>
        <a:p>
          <a:endParaRPr lang="en-US"/>
        </a:p>
      </dgm:t>
    </dgm:pt>
    <dgm:pt modelId="{1D21311B-76C0-46C9-9C73-60BF7FE39FC2}" type="pres">
      <dgm:prSet presAssocID="{7798DEA4-359C-4647-ADD0-1FFB0FCE3990}" presName="thickLine" presStyleLbl="alignNode1" presStyleIdx="0" presStyleCnt="5"/>
      <dgm:spPr/>
    </dgm:pt>
    <dgm:pt modelId="{2CAF40F4-027B-473E-A96D-34CB030D482C}" type="pres">
      <dgm:prSet presAssocID="{7798DEA4-359C-4647-ADD0-1FFB0FCE3990}" presName="horz1" presStyleCnt="0"/>
      <dgm:spPr/>
    </dgm:pt>
    <dgm:pt modelId="{8D061BB5-2025-44C5-B610-49202D946443}" type="pres">
      <dgm:prSet presAssocID="{7798DEA4-359C-4647-ADD0-1FFB0FCE3990}" presName="tx1" presStyleLbl="revTx" presStyleIdx="0" presStyleCnt="5"/>
      <dgm:spPr/>
      <dgm:t>
        <a:bodyPr/>
        <a:lstStyle/>
        <a:p>
          <a:endParaRPr lang="en-US"/>
        </a:p>
      </dgm:t>
    </dgm:pt>
    <dgm:pt modelId="{4F4D659B-B125-44CB-91C4-F51B7F4A97D3}" type="pres">
      <dgm:prSet presAssocID="{7798DEA4-359C-4647-ADD0-1FFB0FCE3990}" presName="vert1" presStyleCnt="0"/>
      <dgm:spPr/>
    </dgm:pt>
    <dgm:pt modelId="{4D793AA1-6926-432F-8484-6118907D1BB4}" type="pres">
      <dgm:prSet presAssocID="{0E8EE933-4002-4199-8F68-7D9EB4498071}" presName="thickLine" presStyleLbl="alignNode1" presStyleIdx="1" presStyleCnt="5"/>
      <dgm:spPr/>
    </dgm:pt>
    <dgm:pt modelId="{03310192-5C42-4F1F-87A5-BB13A908F16D}" type="pres">
      <dgm:prSet presAssocID="{0E8EE933-4002-4199-8F68-7D9EB4498071}" presName="horz1" presStyleCnt="0"/>
      <dgm:spPr/>
    </dgm:pt>
    <dgm:pt modelId="{837E12FF-C09A-4A6D-9326-C99E3D9796C9}" type="pres">
      <dgm:prSet presAssocID="{0E8EE933-4002-4199-8F68-7D9EB4498071}" presName="tx1" presStyleLbl="revTx" presStyleIdx="1" presStyleCnt="5"/>
      <dgm:spPr/>
      <dgm:t>
        <a:bodyPr/>
        <a:lstStyle/>
        <a:p>
          <a:endParaRPr lang="en-US"/>
        </a:p>
      </dgm:t>
    </dgm:pt>
    <dgm:pt modelId="{3B47A910-787A-4E63-818F-EF3BF4B9D71D}" type="pres">
      <dgm:prSet presAssocID="{0E8EE933-4002-4199-8F68-7D9EB4498071}" presName="vert1" presStyleCnt="0"/>
      <dgm:spPr/>
    </dgm:pt>
    <dgm:pt modelId="{38250D04-FFA6-41A5-A769-8D12F4B0C997}" type="pres">
      <dgm:prSet presAssocID="{A7F9579C-3CFC-4147-BF44-F2D8955F0349}" presName="thickLine" presStyleLbl="alignNode1" presStyleIdx="2" presStyleCnt="5"/>
      <dgm:spPr/>
    </dgm:pt>
    <dgm:pt modelId="{2395CB76-142E-42E5-A4CA-6C018DB0B10A}" type="pres">
      <dgm:prSet presAssocID="{A7F9579C-3CFC-4147-BF44-F2D8955F0349}" presName="horz1" presStyleCnt="0"/>
      <dgm:spPr/>
    </dgm:pt>
    <dgm:pt modelId="{60C1D2A3-1E43-4304-8FCF-F3D5DE5A6954}" type="pres">
      <dgm:prSet presAssocID="{A7F9579C-3CFC-4147-BF44-F2D8955F0349}" presName="tx1" presStyleLbl="revTx" presStyleIdx="2" presStyleCnt="5"/>
      <dgm:spPr/>
      <dgm:t>
        <a:bodyPr/>
        <a:lstStyle/>
        <a:p>
          <a:endParaRPr lang="en-US"/>
        </a:p>
      </dgm:t>
    </dgm:pt>
    <dgm:pt modelId="{C9020B11-6F37-448C-94F1-681A3EC49D7C}" type="pres">
      <dgm:prSet presAssocID="{A7F9579C-3CFC-4147-BF44-F2D8955F0349}" presName="vert1" presStyleCnt="0"/>
      <dgm:spPr/>
    </dgm:pt>
    <dgm:pt modelId="{7FA9D8FB-BB17-45B4-84E0-424E8AC58F1E}" type="pres">
      <dgm:prSet presAssocID="{038A6FB0-66A3-45AA-AE85-5E97CB85B3D0}" presName="thickLine" presStyleLbl="alignNode1" presStyleIdx="3" presStyleCnt="5"/>
      <dgm:spPr/>
    </dgm:pt>
    <dgm:pt modelId="{D3786477-ABD8-4835-86A1-C6478C7AD42B}" type="pres">
      <dgm:prSet presAssocID="{038A6FB0-66A3-45AA-AE85-5E97CB85B3D0}" presName="horz1" presStyleCnt="0"/>
      <dgm:spPr/>
    </dgm:pt>
    <dgm:pt modelId="{A55433E0-3786-4FC6-87C8-594BB5160E20}" type="pres">
      <dgm:prSet presAssocID="{038A6FB0-66A3-45AA-AE85-5E97CB85B3D0}" presName="tx1" presStyleLbl="revTx" presStyleIdx="3" presStyleCnt="5"/>
      <dgm:spPr/>
      <dgm:t>
        <a:bodyPr/>
        <a:lstStyle/>
        <a:p>
          <a:endParaRPr lang="en-US"/>
        </a:p>
      </dgm:t>
    </dgm:pt>
    <dgm:pt modelId="{31A9D10C-50A0-4CDF-A927-C0BE106C0842}" type="pres">
      <dgm:prSet presAssocID="{038A6FB0-66A3-45AA-AE85-5E97CB85B3D0}" presName="vert1" presStyleCnt="0"/>
      <dgm:spPr/>
    </dgm:pt>
    <dgm:pt modelId="{7C55CC64-5F82-42AC-B5D6-100F51E06969}" type="pres">
      <dgm:prSet presAssocID="{CE92D5F6-02E4-46AE-AB67-0EDFEE8DB876}" presName="thickLine" presStyleLbl="alignNode1" presStyleIdx="4" presStyleCnt="5"/>
      <dgm:spPr/>
    </dgm:pt>
    <dgm:pt modelId="{FD1C6150-EC46-4B82-B9DB-8B30C1BB27A2}" type="pres">
      <dgm:prSet presAssocID="{CE92D5F6-02E4-46AE-AB67-0EDFEE8DB876}" presName="horz1" presStyleCnt="0"/>
      <dgm:spPr/>
    </dgm:pt>
    <dgm:pt modelId="{266F10D0-42B0-479F-B00A-B1453DFDB340}" type="pres">
      <dgm:prSet presAssocID="{CE92D5F6-02E4-46AE-AB67-0EDFEE8DB876}" presName="tx1" presStyleLbl="revTx" presStyleIdx="4" presStyleCnt="5"/>
      <dgm:spPr/>
      <dgm:t>
        <a:bodyPr/>
        <a:lstStyle/>
        <a:p>
          <a:endParaRPr lang="en-US"/>
        </a:p>
      </dgm:t>
    </dgm:pt>
    <dgm:pt modelId="{812D5ABD-F59A-4E28-AF23-3E546B79E49A}" type="pres">
      <dgm:prSet presAssocID="{CE92D5F6-02E4-46AE-AB67-0EDFEE8DB876}" presName="vert1" presStyleCnt="0"/>
      <dgm:spPr/>
    </dgm:pt>
  </dgm:ptLst>
  <dgm:cxnLst>
    <dgm:cxn modelId="{27814FD9-1686-49C3-ADF5-2CB0135779CE}" type="presOf" srcId="{E2652BBD-2CED-45CE-8A7C-D015A99EF515}" destId="{204611A3-281E-432D-BFB8-0CF1D299ADF2}" srcOrd="0" destOrd="0" presId="urn:microsoft.com/office/officeart/2008/layout/LinedList"/>
    <dgm:cxn modelId="{23AFDCCD-0A83-4D06-9187-3D3A0A109F19}" type="presOf" srcId="{A7F9579C-3CFC-4147-BF44-F2D8955F0349}" destId="{60C1D2A3-1E43-4304-8FCF-F3D5DE5A6954}" srcOrd="0" destOrd="0" presId="urn:microsoft.com/office/officeart/2008/layout/LinedList"/>
    <dgm:cxn modelId="{43CFE15D-1C00-411C-A011-CF75139C5F03}" srcId="{E2652BBD-2CED-45CE-8A7C-D015A99EF515}" destId="{7798DEA4-359C-4647-ADD0-1FFB0FCE3990}" srcOrd="0" destOrd="0" parTransId="{3BAD7A52-C1BE-40DC-B1D0-023A3FD0FCE0}" sibTransId="{095237FD-ADAD-43B0-9BAB-BBDF33C00E61}"/>
    <dgm:cxn modelId="{A4D0D89F-EFD0-4F19-AB86-033964C4CF16}" type="presOf" srcId="{7798DEA4-359C-4647-ADD0-1FFB0FCE3990}" destId="{8D061BB5-2025-44C5-B610-49202D946443}" srcOrd="0" destOrd="0" presId="urn:microsoft.com/office/officeart/2008/layout/LinedList"/>
    <dgm:cxn modelId="{3AE7FBC0-61AD-464B-83F7-AC0302615F0E}" type="presOf" srcId="{038A6FB0-66A3-45AA-AE85-5E97CB85B3D0}" destId="{A55433E0-3786-4FC6-87C8-594BB5160E20}" srcOrd="0" destOrd="0" presId="urn:microsoft.com/office/officeart/2008/layout/LinedList"/>
    <dgm:cxn modelId="{9112CD3A-1ECC-47A7-9BC5-7FB607F36E57}" type="presOf" srcId="{CE92D5F6-02E4-46AE-AB67-0EDFEE8DB876}" destId="{266F10D0-42B0-479F-B00A-B1453DFDB340}" srcOrd="0" destOrd="0" presId="urn:microsoft.com/office/officeart/2008/layout/LinedList"/>
    <dgm:cxn modelId="{2A34EE76-8D01-475F-9841-D94B7D4E9B65}" srcId="{E2652BBD-2CED-45CE-8A7C-D015A99EF515}" destId="{0E8EE933-4002-4199-8F68-7D9EB4498071}" srcOrd="1" destOrd="0" parTransId="{830B8DC2-B7CF-460F-A844-CDC0950E470B}" sibTransId="{663BAE58-F29D-4B30-9153-F189606A4C94}"/>
    <dgm:cxn modelId="{3F907B21-63E4-4585-A7B6-77316964E96B}" type="presOf" srcId="{0E8EE933-4002-4199-8F68-7D9EB4498071}" destId="{837E12FF-C09A-4A6D-9326-C99E3D9796C9}" srcOrd="0" destOrd="0" presId="urn:microsoft.com/office/officeart/2008/layout/LinedList"/>
    <dgm:cxn modelId="{81BC207A-B16F-41B0-A474-551CFEC08E0B}" srcId="{E2652BBD-2CED-45CE-8A7C-D015A99EF515}" destId="{CE92D5F6-02E4-46AE-AB67-0EDFEE8DB876}" srcOrd="4" destOrd="0" parTransId="{0C1CAFFC-4CDF-4B4C-97D8-D1047D37A881}" sibTransId="{4224A69A-CFEF-468D-9DAB-8859F34C36AE}"/>
    <dgm:cxn modelId="{B8447E1E-3989-4D95-A9FD-092360128123}" srcId="{E2652BBD-2CED-45CE-8A7C-D015A99EF515}" destId="{A7F9579C-3CFC-4147-BF44-F2D8955F0349}" srcOrd="2" destOrd="0" parTransId="{D81D3341-4CC9-4759-A565-71685C0F69B9}" sibTransId="{C9ED5AD0-EDE5-4FD0-A4C0-41BD2D3CA245}"/>
    <dgm:cxn modelId="{50A529BE-0029-418A-866C-01D3D349FF91}" srcId="{E2652BBD-2CED-45CE-8A7C-D015A99EF515}" destId="{038A6FB0-66A3-45AA-AE85-5E97CB85B3D0}" srcOrd="3" destOrd="0" parTransId="{2E5A3093-2F64-4B2F-889C-2B4FF58B0229}" sibTransId="{C24AB8E4-B33A-415A-8EA8-000F18B4315B}"/>
    <dgm:cxn modelId="{F7D68F7E-A44E-4D21-A216-AEFA932DBB63}" type="presParOf" srcId="{204611A3-281E-432D-BFB8-0CF1D299ADF2}" destId="{1D21311B-76C0-46C9-9C73-60BF7FE39FC2}" srcOrd="0" destOrd="0" presId="urn:microsoft.com/office/officeart/2008/layout/LinedList"/>
    <dgm:cxn modelId="{62C7845C-A8FB-4182-A50F-9385AEB43794}" type="presParOf" srcId="{204611A3-281E-432D-BFB8-0CF1D299ADF2}" destId="{2CAF40F4-027B-473E-A96D-34CB030D482C}" srcOrd="1" destOrd="0" presId="urn:microsoft.com/office/officeart/2008/layout/LinedList"/>
    <dgm:cxn modelId="{D1060C8B-6A95-43AF-8D67-D13356594E86}" type="presParOf" srcId="{2CAF40F4-027B-473E-A96D-34CB030D482C}" destId="{8D061BB5-2025-44C5-B610-49202D946443}" srcOrd="0" destOrd="0" presId="urn:microsoft.com/office/officeart/2008/layout/LinedList"/>
    <dgm:cxn modelId="{6F979286-E050-4347-AD32-75552C40522D}" type="presParOf" srcId="{2CAF40F4-027B-473E-A96D-34CB030D482C}" destId="{4F4D659B-B125-44CB-91C4-F51B7F4A97D3}" srcOrd="1" destOrd="0" presId="urn:microsoft.com/office/officeart/2008/layout/LinedList"/>
    <dgm:cxn modelId="{97E4C456-0B40-420F-B813-534CBED0F8A7}" type="presParOf" srcId="{204611A3-281E-432D-BFB8-0CF1D299ADF2}" destId="{4D793AA1-6926-432F-8484-6118907D1BB4}" srcOrd="2" destOrd="0" presId="urn:microsoft.com/office/officeart/2008/layout/LinedList"/>
    <dgm:cxn modelId="{BCAB352F-CE0D-445E-A757-C0B12DA6C99B}" type="presParOf" srcId="{204611A3-281E-432D-BFB8-0CF1D299ADF2}" destId="{03310192-5C42-4F1F-87A5-BB13A908F16D}" srcOrd="3" destOrd="0" presId="urn:microsoft.com/office/officeart/2008/layout/LinedList"/>
    <dgm:cxn modelId="{F2FC3FF4-20D9-4813-A7FE-A0DDBA86091A}" type="presParOf" srcId="{03310192-5C42-4F1F-87A5-BB13A908F16D}" destId="{837E12FF-C09A-4A6D-9326-C99E3D9796C9}" srcOrd="0" destOrd="0" presId="urn:microsoft.com/office/officeart/2008/layout/LinedList"/>
    <dgm:cxn modelId="{FC33537C-364F-4374-81EF-225A18558523}" type="presParOf" srcId="{03310192-5C42-4F1F-87A5-BB13A908F16D}" destId="{3B47A910-787A-4E63-818F-EF3BF4B9D71D}" srcOrd="1" destOrd="0" presId="urn:microsoft.com/office/officeart/2008/layout/LinedList"/>
    <dgm:cxn modelId="{2DC1246A-7E69-4AAA-B65D-02E683CF1E55}" type="presParOf" srcId="{204611A3-281E-432D-BFB8-0CF1D299ADF2}" destId="{38250D04-FFA6-41A5-A769-8D12F4B0C997}" srcOrd="4" destOrd="0" presId="urn:microsoft.com/office/officeart/2008/layout/LinedList"/>
    <dgm:cxn modelId="{511A3631-2A04-42CA-BE1D-27968F741AE1}" type="presParOf" srcId="{204611A3-281E-432D-BFB8-0CF1D299ADF2}" destId="{2395CB76-142E-42E5-A4CA-6C018DB0B10A}" srcOrd="5" destOrd="0" presId="urn:microsoft.com/office/officeart/2008/layout/LinedList"/>
    <dgm:cxn modelId="{A266686B-953B-493B-ADA7-834844110800}" type="presParOf" srcId="{2395CB76-142E-42E5-A4CA-6C018DB0B10A}" destId="{60C1D2A3-1E43-4304-8FCF-F3D5DE5A6954}" srcOrd="0" destOrd="0" presId="urn:microsoft.com/office/officeart/2008/layout/LinedList"/>
    <dgm:cxn modelId="{4B811385-3F90-4264-B2BA-15C87B205A2B}" type="presParOf" srcId="{2395CB76-142E-42E5-A4CA-6C018DB0B10A}" destId="{C9020B11-6F37-448C-94F1-681A3EC49D7C}" srcOrd="1" destOrd="0" presId="urn:microsoft.com/office/officeart/2008/layout/LinedList"/>
    <dgm:cxn modelId="{014220E1-17F7-429B-9CC8-5DC7664AC97D}" type="presParOf" srcId="{204611A3-281E-432D-BFB8-0CF1D299ADF2}" destId="{7FA9D8FB-BB17-45B4-84E0-424E8AC58F1E}" srcOrd="6" destOrd="0" presId="urn:microsoft.com/office/officeart/2008/layout/LinedList"/>
    <dgm:cxn modelId="{A20F6CDE-4900-4B2E-A8EA-B2E426121799}" type="presParOf" srcId="{204611A3-281E-432D-BFB8-0CF1D299ADF2}" destId="{D3786477-ABD8-4835-86A1-C6478C7AD42B}" srcOrd="7" destOrd="0" presId="urn:microsoft.com/office/officeart/2008/layout/LinedList"/>
    <dgm:cxn modelId="{EE0EE02F-857F-4764-B732-22FE2397AB50}" type="presParOf" srcId="{D3786477-ABD8-4835-86A1-C6478C7AD42B}" destId="{A55433E0-3786-4FC6-87C8-594BB5160E20}" srcOrd="0" destOrd="0" presId="urn:microsoft.com/office/officeart/2008/layout/LinedList"/>
    <dgm:cxn modelId="{722F831B-EB17-4A0B-B939-684A1DA7EC51}" type="presParOf" srcId="{D3786477-ABD8-4835-86A1-C6478C7AD42B}" destId="{31A9D10C-50A0-4CDF-A927-C0BE106C0842}" srcOrd="1" destOrd="0" presId="urn:microsoft.com/office/officeart/2008/layout/LinedList"/>
    <dgm:cxn modelId="{8FC8B38D-F587-4F76-A90B-9AB28E13823C}" type="presParOf" srcId="{204611A3-281E-432D-BFB8-0CF1D299ADF2}" destId="{7C55CC64-5F82-42AC-B5D6-100F51E06969}" srcOrd="8" destOrd="0" presId="urn:microsoft.com/office/officeart/2008/layout/LinedList"/>
    <dgm:cxn modelId="{BF36EA0A-7482-421D-ADFE-EBBFD532F5CA}" type="presParOf" srcId="{204611A3-281E-432D-BFB8-0CF1D299ADF2}" destId="{FD1C6150-EC46-4B82-B9DB-8B30C1BB27A2}" srcOrd="9" destOrd="0" presId="urn:microsoft.com/office/officeart/2008/layout/LinedList"/>
    <dgm:cxn modelId="{31CE8C2D-4CB0-44A9-909F-18B06EF4F872}" type="presParOf" srcId="{FD1C6150-EC46-4B82-B9DB-8B30C1BB27A2}" destId="{266F10D0-42B0-479F-B00A-B1453DFDB340}" srcOrd="0" destOrd="0" presId="urn:microsoft.com/office/officeart/2008/layout/LinedList"/>
    <dgm:cxn modelId="{3EBA7650-88C2-4689-A1AF-7CB0D9580656}" type="presParOf" srcId="{FD1C6150-EC46-4B82-B9DB-8B30C1BB27A2}" destId="{812D5ABD-F59A-4E28-AF23-3E546B79E4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369F17-DE40-416C-BCFE-5CD72F3D2CA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4C97E8B-4DB9-4431-B77A-352FE72A4901}">
      <dgm:prSet phldrT="[Text]"/>
      <dgm:spPr>
        <a:xfrm>
          <a:off x="0" y="42722"/>
          <a:ext cx="2081589" cy="576000"/>
        </a:xfrm>
        <a:prstGeom prst="rect">
          <a:avLst/>
        </a:prstGeom>
        <a:solidFill>
          <a:srgbClr val="003CA5">
            <a:hueOff val="0"/>
            <a:satOff val="0"/>
            <a:lumOff val="0"/>
            <a:alphaOff val="0"/>
          </a:srgbClr>
        </a:solidFill>
        <a:ln w="25400" cap="flat" cmpd="sng" algn="ctr">
          <a:solidFill>
            <a:srgbClr val="003CA5">
              <a:hueOff val="0"/>
              <a:satOff val="0"/>
              <a:lumOff val="0"/>
              <a:alphaOff val="0"/>
            </a:srgbClr>
          </a:solidFill>
          <a:prstDash val="solid"/>
        </a:ln>
        <a:effectLst/>
      </dgm:spPr>
      <dgm:t>
        <a:bodyPr/>
        <a:lstStyle/>
        <a:p>
          <a:pPr>
            <a:buNone/>
          </a:pPr>
          <a:r>
            <a:rPr lang="en-US" dirty="0">
              <a:solidFill>
                <a:srgbClr val="FFFFFF"/>
              </a:solidFill>
              <a:latin typeface="Calibri"/>
              <a:ea typeface="+mn-ea"/>
              <a:cs typeface="+mn-cs"/>
            </a:rPr>
            <a:t>Recognize </a:t>
          </a:r>
        </a:p>
      </dgm:t>
    </dgm:pt>
    <dgm:pt modelId="{CD210133-6A22-477D-8F65-EE20E28F3011}" type="parTrans" cxnId="{B12EC988-E4D0-4957-BE96-183F80573386}">
      <dgm:prSet/>
      <dgm:spPr/>
      <dgm:t>
        <a:bodyPr/>
        <a:lstStyle/>
        <a:p>
          <a:endParaRPr lang="en-US"/>
        </a:p>
      </dgm:t>
    </dgm:pt>
    <dgm:pt modelId="{EAC7862B-DF06-4977-80FC-7EE5B61AC244}" type="sibTrans" cxnId="{B12EC988-E4D0-4957-BE96-183F80573386}">
      <dgm:prSet/>
      <dgm:spPr/>
      <dgm:t>
        <a:bodyPr/>
        <a:lstStyle/>
        <a:p>
          <a:endParaRPr lang="en-US"/>
        </a:p>
      </dgm:t>
    </dgm:pt>
    <dgm:pt modelId="{B4BC06A4-5C46-4952-9B08-269F62346E1B}">
      <dgm:prSet phldrT="[Text]"/>
      <dgm:spPr>
        <a:xfrm>
          <a:off x="2134" y="618722"/>
          <a:ext cx="2081589" cy="2249506"/>
        </a:xfrm>
        <a:prstGeom prst="rect">
          <a:avLst/>
        </a:prstGeom>
        <a:solidFill>
          <a:srgbClr val="003CA5">
            <a:alpha val="90000"/>
            <a:tint val="40000"/>
            <a:hueOff val="0"/>
            <a:satOff val="0"/>
            <a:lumOff val="0"/>
            <a:alphaOff val="0"/>
          </a:srgbClr>
        </a:solidFill>
        <a:ln w="25400" cap="flat" cmpd="sng" algn="ctr">
          <a:solidFill>
            <a:srgbClr val="003CA5">
              <a:alpha val="90000"/>
              <a:tint val="40000"/>
              <a:hueOff val="0"/>
              <a:satOff val="0"/>
              <a:lumOff val="0"/>
              <a:alphaOff val="0"/>
            </a:srgbClr>
          </a:solidFill>
          <a:prstDash val="solid"/>
        </a:ln>
        <a:effectLst/>
      </dgm:spPr>
      <dgm:t>
        <a:bodyPr/>
        <a:lstStyle/>
        <a:p>
          <a:pPr>
            <a:buChar char="•"/>
          </a:pPr>
          <a:r>
            <a:rPr lang="en-US" dirty="0">
              <a:solidFill>
                <a:srgbClr val="53565A">
                  <a:lumMod val="50000"/>
                </a:srgbClr>
              </a:solidFill>
              <a:latin typeface="Calibri"/>
              <a:ea typeface="+mn-ea"/>
              <a:cs typeface="+mn-cs"/>
            </a:rPr>
            <a:t>Recognize when you or someone has a stress injury</a:t>
          </a:r>
        </a:p>
      </dgm:t>
    </dgm:pt>
    <dgm:pt modelId="{06A6AB4D-354B-45EE-AB80-B3608EA21440}" type="parTrans" cxnId="{749E967B-7D61-42B7-ACC4-B6DC2A0B59B8}">
      <dgm:prSet/>
      <dgm:spPr/>
      <dgm:t>
        <a:bodyPr/>
        <a:lstStyle/>
        <a:p>
          <a:endParaRPr lang="en-US"/>
        </a:p>
      </dgm:t>
    </dgm:pt>
    <dgm:pt modelId="{B0AC89D5-373B-4542-8A1C-3FD9CAC2E1DA}" type="sibTrans" cxnId="{749E967B-7D61-42B7-ACC4-B6DC2A0B59B8}">
      <dgm:prSet/>
      <dgm:spPr/>
      <dgm:t>
        <a:bodyPr/>
        <a:lstStyle/>
        <a:p>
          <a:endParaRPr lang="en-US"/>
        </a:p>
      </dgm:t>
    </dgm:pt>
    <dgm:pt modelId="{CD6E6E3C-7B34-4A8E-A8FF-463250DD6BCC}">
      <dgm:prSet phldrT="[Text]"/>
      <dgm:spPr>
        <a:xfrm>
          <a:off x="2375146" y="42722"/>
          <a:ext cx="2081589" cy="576000"/>
        </a:xfrm>
        <a:prstGeom prst="rect">
          <a:avLst/>
        </a:prstGeom>
        <a:solidFill>
          <a:srgbClr val="003CA5">
            <a:hueOff val="0"/>
            <a:satOff val="0"/>
            <a:lumOff val="0"/>
            <a:alphaOff val="0"/>
          </a:srgbClr>
        </a:solidFill>
        <a:ln w="25400" cap="flat" cmpd="sng" algn="ctr">
          <a:solidFill>
            <a:srgbClr val="003CA5">
              <a:hueOff val="0"/>
              <a:satOff val="0"/>
              <a:lumOff val="0"/>
              <a:alphaOff val="0"/>
            </a:srgbClr>
          </a:solidFill>
          <a:prstDash val="solid"/>
        </a:ln>
        <a:effectLst/>
      </dgm:spPr>
      <dgm:t>
        <a:bodyPr/>
        <a:lstStyle/>
        <a:p>
          <a:pPr>
            <a:buNone/>
          </a:pPr>
          <a:r>
            <a:rPr lang="en-US">
              <a:solidFill>
                <a:srgbClr val="FFFFFF"/>
              </a:solidFill>
              <a:latin typeface="Calibri"/>
              <a:ea typeface="+mn-ea"/>
              <a:cs typeface="+mn-cs"/>
            </a:rPr>
            <a:t>Act</a:t>
          </a:r>
        </a:p>
      </dgm:t>
    </dgm:pt>
    <dgm:pt modelId="{918DDEC6-4B8B-4327-81E8-0CBCB11F4DB6}" type="parTrans" cxnId="{4F9FFDCC-6784-4CBF-98B3-98D68420503B}">
      <dgm:prSet/>
      <dgm:spPr/>
      <dgm:t>
        <a:bodyPr/>
        <a:lstStyle/>
        <a:p>
          <a:endParaRPr lang="en-US"/>
        </a:p>
      </dgm:t>
    </dgm:pt>
    <dgm:pt modelId="{4AA8D104-CA3F-4CFA-8C5C-2FC4A957AFC2}" type="sibTrans" cxnId="{4F9FFDCC-6784-4CBF-98B3-98D68420503B}">
      <dgm:prSet/>
      <dgm:spPr/>
      <dgm:t>
        <a:bodyPr/>
        <a:lstStyle/>
        <a:p>
          <a:endParaRPr lang="en-US"/>
        </a:p>
      </dgm:t>
    </dgm:pt>
    <dgm:pt modelId="{A3639618-0807-40C5-8045-387789148B85}">
      <dgm:prSet phldrT="[Text]"/>
      <dgm:spPr>
        <a:xfrm>
          <a:off x="2375146" y="618722"/>
          <a:ext cx="2081589" cy="2249506"/>
        </a:xfrm>
        <a:prstGeom prst="rect">
          <a:avLst/>
        </a:prstGeom>
        <a:solidFill>
          <a:srgbClr val="003CA5">
            <a:alpha val="90000"/>
            <a:tint val="40000"/>
            <a:hueOff val="0"/>
            <a:satOff val="0"/>
            <a:lumOff val="0"/>
            <a:alphaOff val="0"/>
          </a:srgbClr>
        </a:solidFill>
        <a:ln w="25400" cap="flat" cmpd="sng" algn="ctr">
          <a:solidFill>
            <a:srgbClr val="003CA5">
              <a:alpha val="90000"/>
              <a:tint val="40000"/>
              <a:hueOff val="0"/>
              <a:satOff val="0"/>
              <a:lumOff val="0"/>
              <a:alphaOff val="0"/>
            </a:srgbClr>
          </a:solidFill>
          <a:prstDash val="solid"/>
        </a:ln>
        <a:effectLst/>
      </dgm:spPr>
      <dgm:t>
        <a:bodyPr/>
        <a:lstStyle/>
        <a:p>
          <a:pPr>
            <a:buChar char="•"/>
          </a:pPr>
          <a:r>
            <a:rPr lang="en-US">
              <a:solidFill>
                <a:srgbClr val="53565A">
                  <a:lumMod val="50000"/>
                </a:srgbClr>
              </a:solidFill>
              <a:latin typeface="Calibri"/>
              <a:ea typeface="+mn-ea"/>
              <a:cs typeface="+mn-cs"/>
            </a:rPr>
            <a:t>If you see something, do or say something to address stress.</a:t>
          </a:r>
        </a:p>
      </dgm:t>
    </dgm:pt>
    <dgm:pt modelId="{0F04878C-14B1-4C47-9093-94ABC5DC9EE0}" type="parTrans" cxnId="{1F546F44-6A97-4B5E-A3D6-37E1A036F62B}">
      <dgm:prSet/>
      <dgm:spPr/>
      <dgm:t>
        <a:bodyPr/>
        <a:lstStyle/>
        <a:p>
          <a:endParaRPr lang="en-US"/>
        </a:p>
      </dgm:t>
    </dgm:pt>
    <dgm:pt modelId="{5415E33C-D08A-49BC-82C9-1CD6B5F58A49}" type="sibTrans" cxnId="{1F546F44-6A97-4B5E-A3D6-37E1A036F62B}">
      <dgm:prSet/>
      <dgm:spPr/>
      <dgm:t>
        <a:bodyPr/>
        <a:lstStyle/>
        <a:p>
          <a:endParaRPr lang="en-US"/>
        </a:p>
      </dgm:t>
    </dgm:pt>
    <dgm:pt modelId="{46A387B6-EBD2-4158-AAC8-4B54B86C882F}">
      <dgm:prSet phldrT="[Text]"/>
      <dgm:spPr>
        <a:xfrm>
          <a:off x="4748157" y="42722"/>
          <a:ext cx="2081589" cy="576000"/>
        </a:xfrm>
        <a:prstGeom prst="rect">
          <a:avLst/>
        </a:prstGeom>
        <a:solidFill>
          <a:srgbClr val="003CA5">
            <a:hueOff val="0"/>
            <a:satOff val="0"/>
            <a:lumOff val="0"/>
            <a:alphaOff val="0"/>
          </a:srgbClr>
        </a:solidFill>
        <a:ln w="25400" cap="flat" cmpd="sng" algn="ctr">
          <a:solidFill>
            <a:srgbClr val="003CA5">
              <a:hueOff val="0"/>
              <a:satOff val="0"/>
              <a:lumOff val="0"/>
              <a:alphaOff val="0"/>
            </a:srgbClr>
          </a:solidFill>
          <a:prstDash val="solid"/>
        </a:ln>
        <a:effectLst/>
      </dgm:spPr>
      <dgm:t>
        <a:bodyPr/>
        <a:lstStyle/>
        <a:p>
          <a:pPr>
            <a:buNone/>
          </a:pPr>
          <a:r>
            <a:rPr lang="en-US">
              <a:solidFill>
                <a:srgbClr val="FFFFFF"/>
              </a:solidFill>
              <a:latin typeface="Calibri"/>
              <a:ea typeface="+mn-ea"/>
              <a:cs typeface="+mn-cs"/>
            </a:rPr>
            <a:t>Know</a:t>
          </a:r>
        </a:p>
      </dgm:t>
    </dgm:pt>
    <dgm:pt modelId="{288A16CA-20DA-4581-8229-359DFF111ED9}" type="parTrans" cxnId="{CD9A7C41-0690-4530-ABF2-67DDD4188770}">
      <dgm:prSet/>
      <dgm:spPr/>
      <dgm:t>
        <a:bodyPr/>
        <a:lstStyle/>
        <a:p>
          <a:endParaRPr lang="en-US"/>
        </a:p>
      </dgm:t>
    </dgm:pt>
    <dgm:pt modelId="{ACED3250-83D3-4571-94F2-8B312EAC64AA}" type="sibTrans" cxnId="{CD9A7C41-0690-4530-ABF2-67DDD4188770}">
      <dgm:prSet/>
      <dgm:spPr/>
      <dgm:t>
        <a:bodyPr/>
        <a:lstStyle/>
        <a:p>
          <a:endParaRPr lang="en-US"/>
        </a:p>
      </dgm:t>
    </dgm:pt>
    <dgm:pt modelId="{08597BEF-B382-41BB-9C20-4EC2346876D7}">
      <dgm:prSet phldrT="[Text]"/>
      <dgm:spPr>
        <a:xfrm>
          <a:off x="4748157" y="618722"/>
          <a:ext cx="2081589" cy="2249506"/>
        </a:xfrm>
        <a:prstGeom prst="rect">
          <a:avLst/>
        </a:prstGeom>
        <a:solidFill>
          <a:srgbClr val="003CA5">
            <a:alpha val="90000"/>
            <a:tint val="40000"/>
            <a:hueOff val="0"/>
            <a:satOff val="0"/>
            <a:lumOff val="0"/>
            <a:alphaOff val="0"/>
          </a:srgbClr>
        </a:solidFill>
        <a:ln w="25400" cap="flat" cmpd="sng" algn="ctr">
          <a:solidFill>
            <a:srgbClr val="003CA5">
              <a:alpha val="90000"/>
              <a:tint val="40000"/>
              <a:hueOff val="0"/>
              <a:satOff val="0"/>
              <a:lumOff val="0"/>
              <a:alphaOff val="0"/>
            </a:srgbClr>
          </a:solidFill>
          <a:prstDash val="solid"/>
        </a:ln>
        <a:effectLst/>
      </dgm:spPr>
      <dgm:t>
        <a:bodyPr/>
        <a:lstStyle/>
        <a:p>
          <a:pPr>
            <a:buChar char="•"/>
          </a:pPr>
          <a:r>
            <a:rPr lang="en-US" dirty="0">
              <a:solidFill>
                <a:srgbClr val="53565A">
                  <a:lumMod val="50000"/>
                </a:srgbClr>
              </a:solidFill>
              <a:latin typeface="Calibri"/>
              <a:ea typeface="+mn-ea"/>
              <a:cs typeface="+mn-cs"/>
            </a:rPr>
            <a:t>Know at least 2 trusted resources you would access or offer to someone in distress</a:t>
          </a:r>
        </a:p>
      </dgm:t>
    </dgm:pt>
    <dgm:pt modelId="{13FE1180-6C86-423C-B652-7370850F6FBC}" type="parTrans" cxnId="{030FBEB3-3059-4FAC-B236-402D5DDCA1C6}">
      <dgm:prSet/>
      <dgm:spPr/>
      <dgm:t>
        <a:bodyPr/>
        <a:lstStyle/>
        <a:p>
          <a:endParaRPr lang="en-US"/>
        </a:p>
      </dgm:t>
    </dgm:pt>
    <dgm:pt modelId="{B376F519-39CF-422C-852B-5D080072BC5C}" type="sibTrans" cxnId="{030FBEB3-3059-4FAC-B236-402D5DDCA1C6}">
      <dgm:prSet/>
      <dgm:spPr/>
      <dgm:t>
        <a:bodyPr/>
        <a:lstStyle/>
        <a:p>
          <a:endParaRPr lang="en-US"/>
        </a:p>
      </dgm:t>
    </dgm:pt>
    <dgm:pt modelId="{41E88EA8-DEBB-4972-A743-E1FFB8D6FBD0}">
      <dgm:prSet/>
      <dgm:spPr>
        <a:xfrm>
          <a:off x="2134" y="618722"/>
          <a:ext cx="2081589" cy="2249506"/>
        </a:xfrm>
        <a:prstGeom prst="rect">
          <a:avLst/>
        </a:prstGeom>
        <a:solidFill>
          <a:srgbClr val="003CA5">
            <a:alpha val="90000"/>
            <a:tint val="40000"/>
            <a:hueOff val="0"/>
            <a:satOff val="0"/>
            <a:lumOff val="0"/>
            <a:alphaOff val="0"/>
          </a:srgbClr>
        </a:solidFill>
        <a:ln w="25400" cap="flat" cmpd="sng" algn="ctr">
          <a:solidFill>
            <a:srgbClr val="003CA5">
              <a:alpha val="90000"/>
              <a:tint val="40000"/>
              <a:hueOff val="0"/>
              <a:satOff val="0"/>
              <a:lumOff val="0"/>
              <a:alphaOff val="0"/>
            </a:srgbClr>
          </a:solidFill>
          <a:prstDash val="solid"/>
        </a:ln>
        <a:effectLst/>
      </dgm:spPr>
      <dgm:t>
        <a:bodyPr/>
        <a:lstStyle/>
        <a:p>
          <a:pPr>
            <a:buChar char="•"/>
          </a:pPr>
          <a:endParaRPr lang="en-US">
            <a:solidFill>
              <a:srgbClr val="53565A">
                <a:hueOff val="0"/>
                <a:satOff val="0"/>
                <a:lumOff val="0"/>
                <a:alphaOff val="0"/>
              </a:srgbClr>
            </a:solidFill>
            <a:latin typeface="Calibri"/>
            <a:ea typeface="+mn-ea"/>
            <a:cs typeface="+mn-cs"/>
          </a:endParaRPr>
        </a:p>
      </dgm:t>
    </dgm:pt>
    <dgm:pt modelId="{EC09C06E-3705-40BF-99B0-79A23F31DBBC}" type="parTrans" cxnId="{9480D243-8988-44DB-99CD-59204C619D52}">
      <dgm:prSet/>
      <dgm:spPr/>
      <dgm:t>
        <a:bodyPr/>
        <a:lstStyle/>
        <a:p>
          <a:endParaRPr lang="en-US"/>
        </a:p>
      </dgm:t>
    </dgm:pt>
    <dgm:pt modelId="{0738628D-0DE8-4F2D-B73B-99CCFF4C98F3}" type="sibTrans" cxnId="{9480D243-8988-44DB-99CD-59204C619D52}">
      <dgm:prSet/>
      <dgm:spPr/>
      <dgm:t>
        <a:bodyPr/>
        <a:lstStyle/>
        <a:p>
          <a:endParaRPr lang="en-US"/>
        </a:p>
      </dgm:t>
    </dgm:pt>
    <dgm:pt modelId="{0DD78497-73F6-4654-9D96-F84B4F538133}">
      <dgm:prSet/>
      <dgm:spPr>
        <a:xfrm>
          <a:off x="2375146" y="618722"/>
          <a:ext cx="2081589" cy="2249506"/>
        </a:xfrm>
        <a:prstGeom prst="rect">
          <a:avLst/>
        </a:prstGeom>
        <a:solidFill>
          <a:srgbClr val="003CA5">
            <a:alpha val="90000"/>
            <a:tint val="40000"/>
            <a:hueOff val="0"/>
            <a:satOff val="0"/>
            <a:lumOff val="0"/>
            <a:alphaOff val="0"/>
          </a:srgbClr>
        </a:solidFill>
        <a:ln w="25400" cap="flat" cmpd="sng" algn="ctr">
          <a:solidFill>
            <a:srgbClr val="003CA5">
              <a:alpha val="90000"/>
              <a:tint val="40000"/>
              <a:hueOff val="0"/>
              <a:satOff val="0"/>
              <a:lumOff val="0"/>
              <a:alphaOff val="0"/>
            </a:srgbClr>
          </a:solidFill>
          <a:prstDash val="solid"/>
        </a:ln>
        <a:effectLst/>
      </dgm:spPr>
      <dgm:t>
        <a:bodyPr/>
        <a:lstStyle/>
        <a:p>
          <a:pPr>
            <a:buChar char="•"/>
          </a:pPr>
          <a:endParaRPr lang="en-US">
            <a:solidFill>
              <a:srgbClr val="53565A">
                <a:hueOff val="0"/>
                <a:satOff val="0"/>
                <a:lumOff val="0"/>
                <a:alphaOff val="0"/>
              </a:srgbClr>
            </a:solidFill>
            <a:latin typeface="Calibri"/>
            <a:ea typeface="+mn-ea"/>
            <a:cs typeface="+mn-cs"/>
          </a:endParaRPr>
        </a:p>
      </dgm:t>
    </dgm:pt>
    <dgm:pt modelId="{52FA5861-AFFB-4C5E-A771-2D6A06838409}" type="parTrans" cxnId="{5CE33A45-1D5C-4972-8305-82A2F093FB4B}">
      <dgm:prSet/>
      <dgm:spPr/>
      <dgm:t>
        <a:bodyPr/>
        <a:lstStyle/>
        <a:p>
          <a:endParaRPr lang="en-US"/>
        </a:p>
      </dgm:t>
    </dgm:pt>
    <dgm:pt modelId="{7E97A8BD-1EC6-46AA-9F28-C1B6B57B1224}" type="sibTrans" cxnId="{5CE33A45-1D5C-4972-8305-82A2F093FB4B}">
      <dgm:prSet/>
      <dgm:spPr/>
      <dgm:t>
        <a:bodyPr/>
        <a:lstStyle/>
        <a:p>
          <a:endParaRPr lang="en-US"/>
        </a:p>
      </dgm:t>
    </dgm:pt>
    <dgm:pt modelId="{B654F204-9A39-4DBE-8142-0CD37A821BE2}" type="pres">
      <dgm:prSet presAssocID="{8A369F17-DE40-416C-BCFE-5CD72F3D2CA2}" presName="Name0" presStyleCnt="0">
        <dgm:presLayoutVars>
          <dgm:dir/>
          <dgm:animLvl val="lvl"/>
          <dgm:resizeHandles val="exact"/>
        </dgm:presLayoutVars>
      </dgm:prSet>
      <dgm:spPr/>
      <dgm:t>
        <a:bodyPr/>
        <a:lstStyle/>
        <a:p>
          <a:endParaRPr lang="en-US"/>
        </a:p>
      </dgm:t>
    </dgm:pt>
    <dgm:pt modelId="{F32A210A-15D6-4505-B679-F616CC9EA59F}" type="pres">
      <dgm:prSet presAssocID="{B4C97E8B-4DB9-4431-B77A-352FE72A4901}" presName="composite" presStyleCnt="0"/>
      <dgm:spPr/>
    </dgm:pt>
    <dgm:pt modelId="{8E47F278-8880-4D8D-9319-F077877B9521}" type="pres">
      <dgm:prSet presAssocID="{B4C97E8B-4DB9-4431-B77A-352FE72A4901}" presName="parTx" presStyleLbl="alignNode1" presStyleIdx="0" presStyleCnt="3" custLinFactNeighborX="-103">
        <dgm:presLayoutVars>
          <dgm:chMax val="0"/>
          <dgm:chPref val="0"/>
          <dgm:bulletEnabled val="1"/>
        </dgm:presLayoutVars>
      </dgm:prSet>
      <dgm:spPr/>
      <dgm:t>
        <a:bodyPr/>
        <a:lstStyle/>
        <a:p>
          <a:endParaRPr lang="en-US"/>
        </a:p>
      </dgm:t>
    </dgm:pt>
    <dgm:pt modelId="{FD5CB461-737D-48E2-96BC-08661E758977}" type="pres">
      <dgm:prSet presAssocID="{B4C97E8B-4DB9-4431-B77A-352FE72A4901}" presName="desTx" presStyleLbl="alignAccFollowNode1" presStyleIdx="0" presStyleCnt="3">
        <dgm:presLayoutVars>
          <dgm:bulletEnabled val="1"/>
        </dgm:presLayoutVars>
      </dgm:prSet>
      <dgm:spPr/>
      <dgm:t>
        <a:bodyPr/>
        <a:lstStyle/>
        <a:p>
          <a:endParaRPr lang="en-US"/>
        </a:p>
      </dgm:t>
    </dgm:pt>
    <dgm:pt modelId="{655BA202-56CA-4FC9-B2BE-9362E9070BF1}" type="pres">
      <dgm:prSet presAssocID="{EAC7862B-DF06-4977-80FC-7EE5B61AC244}" presName="space" presStyleCnt="0"/>
      <dgm:spPr/>
    </dgm:pt>
    <dgm:pt modelId="{7040F8C0-B032-4063-8317-2E700B539A00}" type="pres">
      <dgm:prSet presAssocID="{CD6E6E3C-7B34-4A8E-A8FF-463250DD6BCC}" presName="composite" presStyleCnt="0"/>
      <dgm:spPr/>
    </dgm:pt>
    <dgm:pt modelId="{A818C06C-3F3C-49C9-9BFC-B7A267688893}" type="pres">
      <dgm:prSet presAssocID="{CD6E6E3C-7B34-4A8E-A8FF-463250DD6BCC}" presName="parTx" presStyleLbl="alignNode1" presStyleIdx="1" presStyleCnt="3">
        <dgm:presLayoutVars>
          <dgm:chMax val="0"/>
          <dgm:chPref val="0"/>
          <dgm:bulletEnabled val="1"/>
        </dgm:presLayoutVars>
      </dgm:prSet>
      <dgm:spPr/>
      <dgm:t>
        <a:bodyPr/>
        <a:lstStyle/>
        <a:p>
          <a:endParaRPr lang="en-US"/>
        </a:p>
      </dgm:t>
    </dgm:pt>
    <dgm:pt modelId="{A925EA72-42C1-4F5F-9ED9-5F40A9F4D330}" type="pres">
      <dgm:prSet presAssocID="{CD6E6E3C-7B34-4A8E-A8FF-463250DD6BCC}" presName="desTx" presStyleLbl="alignAccFollowNode1" presStyleIdx="1" presStyleCnt="3">
        <dgm:presLayoutVars>
          <dgm:bulletEnabled val="1"/>
        </dgm:presLayoutVars>
      </dgm:prSet>
      <dgm:spPr/>
      <dgm:t>
        <a:bodyPr/>
        <a:lstStyle/>
        <a:p>
          <a:endParaRPr lang="en-US"/>
        </a:p>
      </dgm:t>
    </dgm:pt>
    <dgm:pt modelId="{DDE1F06B-83CB-4B25-BE74-6E5426D4B2EA}" type="pres">
      <dgm:prSet presAssocID="{4AA8D104-CA3F-4CFA-8C5C-2FC4A957AFC2}" presName="space" presStyleCnt="0"/>
      <dgm:spPr/>
    </dgm:pt>
    <dgm:pt modelId="{52FBCF95-402E-4845-8715-E194D1089590}" type="pres">
      <dgm:prSet presAssocID="{46A387B6-EBD2-4158-AAC8-4B54B86C882F}" presName="composite" presStyleCnt="0"/>
      <dgm:spPr/>
    </dgm:pt>
    <dgm:pt modelId="{8CDBA36F-52B7-47A3-A42A-145391535FC4}" type="pres">
      <dgm:prSet presAssocID="{46A387B6-EBD2-4158-AAC8-4B54B86C882F}" presName="parTx" presStyleLbl="alignNode1" presStyleIdx="2" presStyleCnt="3">
        <dgm:presLayoutVars>
          <dgm:chMax val="0"/>
          <dgm:chPref val="0"/>
          <dgm:bulletEnabled val="1"/>
        </dgm:presLayoutVars>
      </dgm:prSet>
      <dgm:spPr/>
      <dgm:t>
        <a:bodyPr/>
        <a:lstStyle/>
        <a:p>
          <a:endParaRPr lang="en-US"/>
        </a:p>
      </dgm:t>
    </dgm:pt>
    <dgm:pt modelId="{C8506871-133B-4358-A561-86DE0708F759}" type="pres">
      <dgm:prSet presAssocID="{46A387B6-EBD2-4158-AAC8-4B54B86C882F}" presName="desTx" presStyleLbl="alignAccFollowNode1" presStyleIdx="2" presStyleCnt="3">
        <dgm:presLayoutVars>
          <dgm:bulletEnabled val="1"/>
        </dgm:presLayoutVars>
      </dgm:prSet>
      <dgm:spPr/>
      <dgm:t>
        <a:bodyPr/>
        <a:lstStyle/>
        <a:p>
          <a:endParaRPr lang="en-US"/>
        </a:p>
      </dgm:t>
    </dgm:pt>
  </dgm:ptLst>
  <dgm:cxnLst>
    <dgm:cxn modelId="{6D1E635A-F4CB-4295-A193-1D5B1B66D97F}" type="presOf" srcId="{08597BEF-B382-41BB-9C20-4EC2346876D7}" destId="{C8506871-133B-4358-A561-86DE0708F759}" srcOrd="0" destOrd="0" presId="urn:microsoft.com/office/officeart/2005/8/layout/hList1"/>
    <dgm:cxn modelId="{749E967B-7D61-42B7-ACC4-B6DC2A0B59B8}" srcId="{B4C97E8B-4DB9-4431-B77A-352FE72A4901}" destId="{B4BC06A4-5C46-4952-9B08-269F62346E1B}" srcOrd="0" destOrd="0" parTransId="{06A6AB4D-354B-45EE-AB80-B3608EA21440}" sibTransId="{B0AC89D5-373B-4542-8A1C-3FD9CAC2E1DA}"/>
    <dgm:cxn modelId="{4F9FFDCC-6784-4CBF-98B3-98D68420503B}" srcId="{8A369F17-DE40-416C-BCFE-5CD72F3D2CA2}" destId="{CD6E6E3C-7B34-4A8E-A8FF-463250DD6BCC}" srcOrd="1" destOrd="0" parTransId="{918DDEC6-4B8B-4327-81E8-0CBCB11F4DB6}" sibTransId="{4AA8D104-CA3F-4CFA-8C5C-2FC4A957AFC2}"/>
    <dgm:cxn modelId="{A15FFFAE-90FA-48CD-824D-1988F84D08CE}" type="presOf" srcId="{B4BC06A4-5C46-4952-9B08-269F62346E1B}" destId="{FD5CB461-737D-48E2-96BC-08661E758977}" srcOrd="0" destOrd="0" presId="urn:microsoft.com/office/officeart/2005/8/layout/hList1"/>
    <dgm:cxn modelId="{C20C9584-441E-4BE2-AC93-6A0CDF4324F0}" type="presOf" srcId="{46A387B6-EBD2-4158-AAC8-4B54B86C882F}" destId="{8CDBA36F-52B7-47A3-A42A-145391535FC4}" srcOrd="0" destOrd="0" presId="urn:microsoft.com/office/officeart/2005/8/layout/hList1"/>
    <dgm:cxn modelId="{B12EC988-E4D0-4957-BE96-183F80573386}" srcId="{8A369F17-DE40-416C-BCFE-5CD72F3D2CA2}" destId="{B4C97E8B-4DB9-4431-B77A-352FE72A4901}" srcOrd="0" destOrd="0" parTransId="{CD210133-6A22-477D-8F65-EE20E28F3011}" sibTransId="{EAC7862B-DF06-4977-80FC-7EE5B61AC244}"/>
    <dgm:cxn modelId="{9480D243-8988-44DB-99CD-59204C619D52}" srcId="{B4C97E8B-4DB9-4431-B77A-352FE72A4901}" destId="{41E88EA8-DEBB-4972-A743-E1FFB8D6FBD0}" srcOrd="1" destOrd="0" parTransId="{EC09C06E-3705-40BF-99B0-79A23F31DBBC}" sibTransId="{0738628D-0DE8-4F2D-B73B-99CCFF4C98F3}"/>
    <dgm:cxn modelId="{030FBEB3-3059-4FAC-B236-402D5DDCA1C6}" srcId="{46A387B6-EBD2-4158-AAC8-4B54B86C882F}" destId="{08597BEF-B382-41BB-9C20-4EC2346876D7}" srcOrd="0" destOrd="0" parTransId="{13FE1180-6C86-423C-B652-7370850F6FBC}" sibTransId="{B376F519-39CF-422C-852B-5D080072BC5C}"/>
    <dgm:cxn modelId="{EAF4E7FB-06E8-4B37-B085-2499B88D561F}" type="presOf" srcId="{41E88EA8-DEBB-4972-A743-E1FFB8D6FBD0}" destId="{FD5CB461-737D-48E2-96BC-08661E758977}" srcOrd="0" destOrd="1" presId="urn:microsoft.com/office/officeart/2005/8/layout/hList1"/>
    <dgm:cxn modelId="{0402B234-FF8A-41BE-B551-43DDB6D42C2E}" type="presOf" srcId="{0DD78497-73F6-4654-9D96-F84B4F538133}" destId="{A925EA72-42C1-4F5F-9ED9-5F40A9F4D330}" srcOrd="0" destOrd="1" presId="urn:microsoft.com/office/officeart/2005/8/layout/hList1"/>
    <dgm:cxn modelId="{2717E8E4-8559-4E7D-A264-49B16312F163}" type="presOf" srcId="{CD6E6E3C-7B34-4A8E-A8FF-463250DD6BCC}" destId="{A818C06C-3F3C-49C9-9BFC-B7A267688893}" srcOrd="0" destOrd="0" presId="urn:microsoft.com/office/officeart/2005/8/layout/hList1"/>
    <dgm:cxn modelId="{1F546F44-6A97-4B5E-A3D6-37E1A036F62B}" srcId="{CD6E6E3C-7B34-4A8E-A8FF-463250DD6BCC}" destId="{A3639618-0807-40C5-8045-387789148B85}" srcOrd="0" destOrd="0" parTransId="{0F04878C-14B1-4C47-9093-94ABC5DC9EE0}" sibTransId="{5415E33C-D08A-49BC-82C9-1CD6B5F58A49}"/>
    <dgm:cxn modelId="{43FBE566-E0B1-42F0-A861-5DA3478024FE}" type="presOf" srcId="{A3639618-0807-40C5-8045-387789148B85}" destId="{A925EA72-42C1-4F5F-9ED9-5F40A9F4D330}" srcOrd="0" destOrd="0" presId="urn:microsoft.com/office/officeart/2005/8/layout/hList1"/>
    <dgm:cxn modelId="{DF9CEC72-DF3B-4096-8C11-724BAF242266}" type="presOf" srcId="{B4C97E8B-4DB9-4431-B77A-352FE72A4901}" destId="{8E47F278-8880-4D8D-9319-F077877B9521}" srcOrd="0" destOrd="0" presId="urn:microsoft.com/office/officeart/2005/8/layout/hList1"/>
    <dgm:cxn modelId="{F511279B-6743-46A2-8BD7-829609E1D6D1}" type="presOf" srcId="{8A369F17-DE40-416C-BCFE-5CD72F3D2CA2}" destId="{B654F204-9A39-4DBE-8142-0CD37A821BE2}" srcOrd="0" destOrd="0" presId="urn:microsoft.com/office/officeart/2005/8/layout/hList1"/>
    <dgm:cxn modelId="{5CE33A45-1D5C-4972-8305-82A2F093FB4B}" srcId="{CD6E6E3C-7B34-4A8E-A8FF-463250DD6BCC}" destId="{0DD78497-73F6-4654-9D96-F84B4F538133}" srcOrd="1" destOrd="0" parTransId="{52FA5861-AFFB-4C5E-A771-2D6A06838409}" sibTransId="{7E97A8BD-1EC6-46AA-9F28-C1B6B57B1224}"/>
    <dgm:cxn modelId="{CD9A7C41-0690-4530-ABF2-67DDD4188770}" srcId="{8A369F17-DE40-416C-BCFE-5CD72F3D2CA2}" destId="{46A387B6-EBD2-4158-AAC8-4B54B86C882F}" srcOrd="2" destOrd="0" parTransId="{288A16CA-20DA-4581-8229-359DFF111ED9}" sibTransId="{ACED3250-83D3-4571-94F2-8B312EAC64AA}"/>
    <dgm:cxn modelId="{642BED52-BD62-46CB-869C-93F552CD4C8A}" type="presParOf" srcId="{B654F204-9A39-4DBE-8142-0CD37A821BE2}" destId="{F32A210A-15D6-4505-B679-F616CC9EA59F}" srcOrd="0" destOrd="0" presId="urn:microsoft.com/office/officeart/2005/8/layout/hList1"/>
    <dgm:cxn modelId="{DBB7617F-343F-4994-9162-E94918A4F421}" type="presParOf" srcId="{F32A210A-15D6-4505-B679-F616CC9EA59F}" destId="{8E47F278-8880-4D8D-9319-F077877B9521}" srcOrd="0" destOrd="0" presId="urn:microsoft.com/office/officeart/2005/8/layout/hList1"/>
    <dgm:cxn modelId="{834E94BB-D943-4A53-9CAB-555641E7225B}" type="presParOf" srcId="{F32A210A-15D6-4505-B679-F616CC9EA59F}" destId="{FD5CB461-737D-48E2-96BC-08661E758977}" srcOrd="1" destOrd="0" presId="urn:microsoft.com/office/officeart/2005/8/layout/hList1"/>
    <dgm:cxn modelId="{B1B57032-CB13-490E-B7FE-C993A052B006}" type="presParOf" srcId="{B654F204-9A39-4DBE-8142-0CD37A821BE2}" destId="{655BA202-56CA-4FC9-B2BE-9362E9070BF1}" srcOrd="1" destOrd="0" presId="urn:microsoft.com/office/officeart/2005/8/layout/hList1"/>
    <dgm:cxn modelId="{B0026899-3A6A-474F-9E07-A4E0985E9EBF}" type="presParOf" srcId="{B654F204-9A39-4DBE-8142-0CD37A821BE2}" destId="{7040F8C0-B032-4063-8317-2E700B539A00}" srcOrd="2" destOrd="0" presId="urn:microsoft.com/office/officeart/2005/8/layout/hList1"/>
    <dgm:cxn modelId="{A27ED41B-A36B-43EB-B419-FA2B129FD4DA}" type="presParOf" srcId="{7040F8C0-B032-4063-8317-2E700B539A00}" destId="{A818C06C-3F3C-49C9-9BFC-B7A267688893}" srcOrd="0" destOrd="0" presId="urn:microsoft.com/office/officeart/2005/8/layout/hList1"/>
    <dgm:cxn modelId="{0723EA46-DA9F-46F9-A99B-42F74CBE8F11}" type="presParOf" srcId="{7040F8C0-B032-4063-8317-2E700B539A00}" destId="{A925EA72-42C1-4F5F-9ED9-5F40A9F4D330}" srcOrd="1" destOrd="0" presId="urn:microsoft.com/office/officeart/2005/8/layout/hList1"/>
    <dgm:cxn modelId="{9465EBB5-DDF2-43D4-AF2B-325E6859BE34}" type="presParOf" srcId="{B654F204-9A39-4DBE-8142-0CD37A821BE2}" destId="{DDE1F06B-83CB-4B25-BE74-6E5426D4B2EA}" srcOrd="3" destOrd="0" presId="urn:microsoft.com/office/officeart/2005/8/layout/hList1"/>
    <dgm:cxn modelId="{65E74B13-1DCE-46AB-A864-5EEC0864AAEF}" type="presParOf" srcId="{B654F204-9A39-4DBE-8142-0CD37A821BE2}" destId="{52FBCF95-402E-4845-8715-E194D1089590}" srcOrd="4" destOrd="0" presId="urn:microsoft.com/office/officeart/2005/8/layout/hList1"/>
    <dgm:cxn modelId="{58C4B227-B6D5-41E2-A6AE-EECE8BBD3090}" type="presParOf" srcId="{52FBCF95-402E-4845-8715-E194D1089590}" destId="{8CDBA36F-52B7-47A3-A42A-145391535FC4}" srcOrd="0" destOrd="0" presId="urn:microsoft.com/office/officeart/2005/8/layout/hList1"/>
    <dgm:cxn modelId="{9737E234-BCDC-47F9-B200-903952BEAD3C}" type="presParOf" srcId="{52FBCF95-402E-4845-8715-E194D1089590}" destId="{C8506871-133B-4358-A561-86DE0708F75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97D41C-4F53-48B5-98D1-248D48D04AC6}"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80C0F279-051C-49E3-A06A-87ACC3AF3CC8}">
      <dgm:prSet/>
      <dgm:spPr/>
      <dgm:t>
        <a:bodyPr/>
        <a:lstStyle/>
        <a:p>
          <a:r>
            <a:rPr lang="en-US"/>
            <a:t>An event only intervention</a:t>
          </a:r>
        </a:p>
      </dgm:t>
    </dgm:pt>
    <dgm:pt modelId="{B88EA8AE-B96B-4CBF-AE89-4E80706BC549}" type="parTrans" cxnId="{4B4419E8-4ACE-4142-9AE4-9733B158300A}">
      <dgm:prSet/>
      <dgm:spPr/>
      <dgm:t>
        <a:bodyPr/>
        <a:lstStyle/>
        <a:p>
          <a:endParaRPr lang="en-US"/>
        </a:p>
      </dgm:t>
    </dgm:pt>
    <dgm:pt modelId="{DAEE8E99-E90E-40D3-AD07-55296148C49D}" type="sibTrans" cxnId="{4B4419E8-4ACE-4142-9AE4-9733B158300A}">
      <dgm:prSet/>
      <dgm:spPr/>
      <dgm:t>
        <a:bodyPr/>
        <a:lstStyle/>
        <a:p>
          <a:endParaRPr lang="en-US"/>
        </a:p>
      </dgm:t>
    </dgm:pt>
    <dgm:pt modelId="{FBBBCBDB-F45B-4128-95A0-AE975388BD55}">
      <dgm:prSet/>
      <dgm:spPr/>
      <dgm:t>
        <a:bodyPr/>
        <a:lstStyle/>
        <a:p>
          <a:r>
            <a:rPr lang="en-US" dirty="0"/>
            <a:t>A one-time only intervention</a:t>
          </a:r>
        </a:p>
      </dgm:t>
    </dgm:pt>
    <dgm:pt modelId="{0AC3CFA7-CE72-43D0-87D5-0FAF20363E42}" type="parTrans" cxnId="{1C7A3AE0-0A27-4114-8020-3CAD7A321374}">
      <dgm:prSet/>
      <dgm:spPr/>
      <dgm:t>
        <a:bodyPr/>
        <a:lstStyle/>
        <a:p>
          <a:endParaRPr lang="en-US"/>
        </a:p>
      </dgm:t>
    </dgm:pt>
    <dgm:pt modelId="{801A0BD3-6957-47ED-9AD7-0DC36DAB7C71}" type="sibTrans" cxnId="{1C7A3AE0-0A27-4114-8020-3CAD7A321374}">
      <dgm:prSet/>
      <dgm:spPr/>
      <dgm:t>
        <a:bodyPr/>
        <a:lstStyle/>
        <a:p>
          <a:endParaRPr lang="en-US"/>
        </a:p>
      </dgm:t>
    </dgm:pt>
    <dgm:pt modelId="{6E3FEE9E-3B7C-46A2-A08A-30460EC879B8}">
      <dgm:prSet/>
      <dgm:spPr/>
      <dgm:t>
        <a:bodyPr/>
        <a:lstStyle/>
        <a:p>
          <a:r>
            <a:rPr lang="en-US" dirty="0"/>
            <a:t>A replacement for medical or behavioral health interventions</a:t>
          </a:r>
        </a:p>
      </dgm:t>
    </dgm:pt>
    <dgm:pt modelId="{7E79A873-6D9C-4CD4-A418-AA37BB5D939F}" type="parTrans" cxnId="{9FBAE0C2-416B-4ED7-90B0-D9DC50FABD9D}">
      <dgm:prSet/>
      <dgm:spPr/>
      <dgm:t>
        <a:bodyPr/>
        <a:lstStyle/>
        <a:p>
          <a:endParaRPr lang="en-US"/>
        </a:p>
      </dgm:t>
    </dgm:pt>
    <dgm:pt modelId="{B2EB31EC-39F2-4D18-9D5D-9DD430E9C57A}" type="sibTrans" cxnId="{9FBAE0C2-416B-4ED7-90B0-D9DC50FABD9D}">
      <dgm:prSet/>
      <dgm:spPr/>
      <dgm:t>
        <a:bodyPr/>
        <a:lstStyle/>
        <a:p>
          <a:endParaRPr lang="en-US"/>
        </a:p>
      </dgm:t>
    </dgm:pt>
    <dgm:pt modelId="{F65CFD12-7DC5-4ADB-B335-97A4F89DF746}">
      <dgm:prSet/>
      <dgm:spPr/>
      <dgm:t>
        <a:bodyPr/>
        <a:lstStyle/>
        <a:p>
          <a:r>
            <a:rPr lang="en-US" dirty="0"/>
            <a:t>Only a reaction to extreme distress</a:t>
          </a:r>
        </a:p>
      </dgm:t>
    </dgm:pt>
    <dgm:pt modelId="{234F4B0B-CA7F-46BF-8AFB-4069AF2889F2}" type="parTrans" cxnId="{D4544E40-EF6F-48DE-B5BB-29628A03A4E8}">
      <dgm:prSet/>
      <dgm:spPr/>
      <dgm:t>
        <a:bodyPr/>
        <a:lstStyle/>
        <a:p>
          <a:endParaRPr lang="en-US"/>
        </a:p>
      </dgm:t>
    </dgm:pt>
    <dgm:pt modelId="{CA5AEC08-9EEB-435B-9667-81627EB1C20E}" type="sibTrans" cxnId="{D4544E40-EF6F-48DE-B5BB-29628A03A4E8}">
      <dgm:prSet/>
      <dgm:spPr/>
      <dgm:t>
        <a:bodyPr/>
        <a:lstStyle/>
        <a:p>
          <a:endParaRPr lang="en-US"/>
        </a:p>
      </dgm:t>
    </dgm:pt>
    <dgm:pt modelId="{82AFFF56-10E3-4513-8FAF-35101747BAD3}" type="pres">
      <dgm:prSet presAssocID="{B097D41C-4F53-48B5-98D1-248D48D04AC6}" presName="root" presStyleCnt="0">
        <dgm:presLayoutVars>
          <dgm:dir/>
          <dgm:resizeHandles val="exact"/>
        </dgm:presLayoutVars>
      </dgm:prSet>
      <dgm:spPr/>
      <dgm:t>
        <a:bodyPr/>
        <a:lstStyle/>
        <a:p>
          <a:endParaRPr lang="en-US"/>
        </a:p>
      </dgm:t>
    </dgm:pt>
    <dgm:pt modelId="{7D5E298F-C2EC-41CA-87FE-BA97572E3F08}" type="pres">
      <dgm:prSet presAssocID="{B097D41C-4F53-48B5-98D1-248D48D04AC6}" presName="container" presStyleCnt="0">
        <dgm:presLayoutVars>
          <dgm:dir/>
          <dgm:resizeHandles val="exact"/>
        </dgm:presLayoutVars>
      </dgm:prSet>
      <dgm:spPr/>
    </dgm:pt>
    <dgm:pt modelId="{06247B9B-0650-4E40-A064-91B24B80FDC8}" type="pres">
      <dgm:prSet presAssocID="{80C0F279-051C-49E3-A06A-87ACC3AF3CC8}" presName="compNode" presStyleCnt="0"/>
      <dgm:spPr/>
    </dgm:pt>
    <dgm:pt modelId="{D202C236-DCAE-4EBF-8ADF-2F269E41C974}" type="pres">
      <dgm:prSet presAssocID="{80C0F279-051C-49E3-A06A-87ACC3AF3CC8}" presName="iconBgRect" presStyleLbl="bgShp" presStyleIdx="0" presStyleCnt="4"/>
      <dgm:spPr>
        <a:solidFill>
          <a:schemeClr val="accent1"/>
        </a:solidFill>
      </dgm:spPr>
    </dgm:pt>
    <dgm:pt modelId="{3C0876A2-68F7-4D01-BABA-2E9C4B79C971}" type="pres">
      <dgm:prSet presAssocID="{80C0F279-051C-49E3-A06A-87ACC3AF3CC8}" presName="iconRect" presStyleLbl="node1" presStyleIdx="0" presStyleCnt="4"/>
      <dgm:spPr>
        <a:blipFill>
          <a:blip xmlns:r="http://schemas.openxmlformats.org/officeDocument/2006/relationships" r:embed="rId1" cstate="hqprint">
            <a:grayscl/>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Paper"/>
        </a:ext>
      </dgm:extLst>
    </dgm:pt>
    <dgm:pt modelId="{A691043D-72FC-4F25-979B-2B278461686C}" type="pres">
      <dgm:prSet presAssocID="{80C0F279-051C-49E3-A06A-87ACC3AF3CC8}" presName="spaceRect" presStyleCnt="0"/>
      <dgm:spPr/>
    </dgm:pt>
    <dgm:pt modelId="{CD7FC1A7-A0E6-43E0-8B6B-F549DCFEF173}" type="pres">
      <dgm:prSet presAssocID="{80C0F279-051C-49E3-A06A-87ACC3AF3CC8}" presName="textRect" presStyleLbl="revTx" presStyleIdx="0" presStyleCnt="4">
        <dgm:presLayoutVars>
          <dgm:chMax val="1"/>
          <dgm:chPref val="1"/>
        </dgm:presLayoutVars>
      </dgm:prSet>
      <dgm:spPr/>
      <dgm:t>
        <a:bodyPr/>
        <a:lstStyle/>
        <a:p>
          <a:endParaRPr lang="en-US"/>
        </a:p>
      </dgm:t>
    </dgm:pt>
    <dgm:pt modelId="{321382CD-9D5E-4477-801B-39A2D7259090}" type="pres">
      <dgm:prSet presAssocID="{DAEE8E99-E90E-40D3-AD07-55296148C49D}" presName="sibTrans" presStyleLbl="sibTrans2D1" presStyleIdx="0" presStyleCnt="0"/>
      <dgm:spPr/>
      <dgm:t>
        <a:bodyPr/>
        <a:lstStyle/>
        <a:p>
          <a:endParaRPr lang="en-US"/>
        </a:p>
      </dgm:t>
    </dgm:pt>
    <dgm:pt modelId="{77A03000-E4D7-4554-B7C7-61350C82819F}" type="pres">
      <dgm:prSet presAssocID="{FBBBCBDB-F45B-4128-95A0-AE975388BD55}" presName="compNode" presStyleCnt="0"/>
      <dgm:spPr/>
    </dgm:pt>
    <dgm:pt modelId="{D99D9A3C-3B33-402A-8DCB-06EE30A6E911}" type="pres">
      <dgm:prSet presAssocID="{FBBBCBDB-F45B-4128-95A0-AE975388BD55}" presName="iconBgRect" presStyleLbl="bgShp" presStyleIdx="1" presStyleCnt="4"/>
      <dgm:spPr>
        <a:solidFill>
          <a:schemeClr val="accent1">
            <a:lumMod val="60000"/>
            <a:lumOff val="40000"/>
          </a:schemeClr>
        </a:solidFill>
      </dgm:spPr>
    </dgm:pt>
    <dgm:pt modelId="{01AC23E9-524C-40A1-A0AA-4EEF9C8B8DB8}" type="pres">
      <dgm:prSet presAssocID="{FBBBCBDB-F45B-4128-95A0-AE975388BD5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Stopwatch"/>
        </a:ext>
      </dgm:extLst>
    </dgm:pt>
    <dgm:pt modelId="{86B97A43-32C7-4684-A0F3-54D37EE35D08}" type="pres">
      <dgm:prSet presAssocID="{FBBBCBDB-F45B-4128-95A0-AE975388BD55}" presName="spaceRect" presStyleCnt="0"/>
      <dgm:spPr/>
    </dgm:pt>
    <dgm:pt modelId="{425B43B0-57D6-46A5-93FD-050BE1327A95}" type="pres">
      <dgm:prSet presAssocID="{FBBBCBDB-F45B-4128-95A0-AE975388BD55}" presName="textRect" presStyleLbl="revTx" presStyleIdx="1" presStyleCnt="4">
        <dgm:presLayoutVars>
          <dgm:chMax val="1"/>
          <dgm:chPref val="1"/>
        </dgm:presLayoutVars>
      </dgm:prSet>
      <dgm:spPr/>
      <dgm:t>
        <a:bodyPr/>
        <a:lstStyle/>
        <a:p>
          <a:endParaRPr lang="en-US"/>
        </a:p>
      </dgm:t>
    </dgm:pt>
    <dgm:pt modelId="{7D3A97F0-20D8-4C6A-9224-3E841299E5B6}" type="pres">
      <dgm:prSet presAssocID="{801A0BD3-6957-47ED-9AD7-0DC36DAB7C71}" presName="sibTrans" presStyleLbl="sibTrans2D1" presStyleIdx="0" presStyleCnt="0"/>
      <dgm:spPr/>
      <dgm:t>
        <a:bodyPr/>
        <a:lstStyle/>
        <a:p>
          <a:endParaRPr lang="en-US"/>
        </a:p>
      </dgm:t>
    </dgm:pt>
    <dgm:pt modelId="{BDE57A27-C295-4B1C-9B0E-0BB498AF0B92}" type="pres">
      <dgm:prSet presAssocID="{6E3FEE9E-3B7C-46A2-A08A-30460EC879B8}" presName="compNode" presStyleCnt="0"/>
      <dgm:spPr/>
    </dgm:pt>
    <dgm:pt modelId="{A71DA262-2A1C-46FE-90DF-BDB7ABD53B93}" type="pres">
      <dgm:prSet presAssocID="{6E3FEE9E-3B7C-46A2-A08A-30460EC879B8}" presName="iconBgRect" presStyleLbl="bgShp" presStyleIdx="2" presStyleCnt="4"/>
      <dgm:spPr>
        <a:solidFill>
          <a:srgbClr val="00B0F0"/>
        </a:solidFill>
      </dgm:spPr>
    </dgm:pt>
    <dgm:pt modelId="{D7EAF526-8381-499F-BF97-9691CFB24147}" type="pres">
      <dgm:prSet presAssocID="{6E3FEE9E-3B7C-46A2-A08A-30460EC879B8}"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E5965994-58A0-4FE7-B66D-5A5D15831C16}" type="pres">
      <dgm:prSet presAssocID="{6E3FEE9E-3B7C-46A2-A08A-30460EC879B8}" presName="spaceRect" presStyleCnt="0"/>
      <dgm:spPr/>
    </dgm:pt>
    <dgm:pt modelId="{A3751A5C-A355-4605-B341-5E9DD5955293}" type="pres">
      <dgm:prSet presAssocID="{6E3FEE9E-3B7C-46A2-A08A-30460EC879B8}" presName="textRect" presStyleLbl="revTx" presStyleIdx="2" presStyleCnt="4">
        <dgm:presLayoutVars>
          <dgm:chMax val="1"/>
          <dgm:chPref val="1"/>
        </dgm:presLayoutVars>
      </dgm:prSet>
      <dgm:spPr/>
      <dgm:t>
        <a:bodyPr/>
        <a:lstStyle/>
        <a:p>
          <a:endParaRPr lang="en-US"/>
        </a:p>
      </dgm:t>
    </dgm:pt>
    <dgm:pt modelId="{2DBA1FBB-4C6B-4135-8668-A900A7ED97EF}" type="pres">
      <dgm:prSet presAssocID="{B2EB31EC-39F2-4D18-9D5D-9DD430E9C57A}" presName="sibTrans" presStyleLbl="sibTrans2D1" presStyleIdx="0" presStyleCnt="0"/>
      <dgm:spPr/>
      <dgm:t>
        <a:bodyPr/>
        <a:lstStyle/>
        <a:p>
          <a:endParaRPr lang="en-US"/>
        </a:p>
      </dgm:t>
    </dgm:pt>
    <dgm:pt modelId="{636B6AE3-B4C7-4ED5-93CD-CBC2928F5B66}" type="pres">
      <dgm:prSet presAssocID="{F65CFD12-7DC5-4ADB-B335-97A4F89DF746}" presName="compNode" presStyleCnt="0"/>
      <dgm:spPr/>
    </dgm:pt>
    <dgm:pt modelId="{3A0EC05A-FCBD-44E5-B5F1-9E904BBD4D8F}" type="pres">
      <dgm:prSet presAssocID="{F65CFD12-7DC5-4ADB-B335-97A4F89DF746}" presName="iconBgRect" presStyleLbl="bgShp" presStyleIdx="3" presStyleCnt="4"/>
      <dgm:spPr>
        <a:solidFill>
          <a:srgbClr val="0070C0"/>
        </a:solidFill>
      </dgm:spPr>
    </dgm:pt>
    <dgm:pt modelId="{51614FE8-A55B-4526-A082-8E07308B7107}" type="pres">
      <dgm:prSet presAssocID="{F65CFD12-7DC5-4ADB-B335-97A4F89DF746}" presName="iconRect" presStyleLbl="node1" presStyleIdx="3" presStyleCnt="4"/>
      <dgm:spPr>
        <a:blipFill rotWithShape="0">
          <a:blip xmlns:r="http://schemas.openxmlformats.org/officeDocument/2006/relationships" r:embed="rId7"/>
          <a:stretch>
            <a:fillRect/>
          </a:stretch>
        </a:blipFill>
        <a:ln>
          <a:noFill/>
        </a:ln>
      </dgm:spPr>
      <dgm:extLst>
        <a:ext uri="{E40237B7-FDA0-4F09-8148-C483321AD2D9}">
          <dgm14:cNvPr xmlns:dgm14="http://schemas.microsoft.com/office/drawing/2010/diagram" id="0" name="" descr="Needle"/>
        </a:ext>
      </dgm:extLst>
    </dgm:pt>
    <dgm:pt modelId="{48676BC1-D653-41C7-8582-72F9AB349F40}" type="pres">
      <dgm:prSet presAssocID="{F65CFD12-7DC5-4ADB-B335-97A4F89DF746}" presName="spaceRect" presStyleCnt="0"/>
      <dgm:spPr/>
    </dgm:pt>
    <dgm:pt modelId="{9594998D-3715-4135-9C03-061C17E3800C}" type="pres">
      <dgm:prSet presAssocID="{F65CFD12-7DC5-4ADB-B335-97A4F89DF746}" presName="textRect" presStyleLbl="revTx" presStyleIdx="3" presStyleCnt="4">
        <dgm:presLayoutVars>
          <dgm:chMax val="1"/>
          <dgm:chPref val="1"/>
        </dgm:presLayoutVars>
      </dgm:prSet>
      <dgm:spPr/>
      <dgm:t>
        <a:bodyPr/>
        <a:lstStyle/>
        <a:p>
          <a:endParaRPr lang="en-US"/>
        </a:p>
      </dgm:t>
    </dgm:pt>
  </dgm:ptLst>
  <dgm:cxnLst>
    <dgm:cxn modelId="{5A6D37E2-5DBE-4D0D-9208-C865D66DD58F}" type="presOf" srcId="{F65CFD12-7DC5-4ADB-B335-97A4F89DF746}" destId="{9594998D-3715-4135-9C03-061C17E3800C}" srcOrd="0" destOrd="0" presId="urn:microsoft.com/office/officeart/2018/2/layout/IconCircleList"/>
    <dgm:cxn modelId="{D4544E40-EF6F-48DE-B5BB-29628A03A4E8}" srcId="{B097D41C-4F53-48B5-98D1-248D48D04AC6}" destId="{F65CFD12-7DC5-4ADB-B335-97A4F89DF746}" srcOrd="3" destOrd="0" parTransId="{234F4B0B-CA7F-46BF-8AFB-4069AF2889F2}" sibTransId="{CA5AEC08-9EEB-435B-9667-81627EB1C20E}"/>
    <dgm:cxn modelId="{3348F365-420F-4ED0-8D24-9C71738EEA4E}" type="presOf" srcId="{801A0BD3-6957-47ED-9AD7-0DC36DAB7C71}" destId="{7D3A97F0-20D8-4C6A-9224-3E841299E5B6}" srcOrd="0" destOrd="0" presId="urn:microsoft.com/office/officeart/2018/2/layout/IconCircleList"/>
    <dgm:cxn modelId="{D24D945A-FCD9-42C2-AD5A-D35F36C6F388}" type="presOf" srcId="{DAEE8E99-E90E-40D3-AD07-55296148C49D}" destId="{321382CD-9D5E-4477-801B-39A2D7259090}" srcOrd="0" destOrd="0" presId="urn:microsoft.com/office/officeart/2018/2/layout/IconCircleList"/>
    <dgm:cxn modelId="{E3E55202-3A24-4C09-87C8-A6194E0B1D47}" type="presOf" srcId="{6E3FEE9E-3B7C-46A2-A08A-30460EC879B8}" destId="{A3751A5C-A355-4605-B341-5E9DD5955293}" srcOrd="0" destOrd="0" presId="urn:microsoft.com/office/officeart/2018/2/layout/IconCircleList"/>
    <dgm:cxn modelId="{6E8DF734-02C2-4E8D-83D4-608AE315F625}" type="presOf" srcId="{80C0F279-051C-49E3-A06A-87ACC3AF3CC8}" destId="{CD7FC1A7-A0E6-43E0-8B6B-F549DCFEF173}" srcOrd="0" destOrd="0" presId="urn:microsoft.com/office/officeart/2018/2/layout/IconCircleList"/>
    <dgm:cxn modelId="{4B4419E8-4ACE-4142-9AE4-9733B158300A}" srcId="{B097D41C-4F53-48B5-98D1-248D48D04AC6}" destId="{80C0F279-051C-49E3-A06A-87ACC3AF3CC8}" srcOrd="0" destOrd="0" parTransId="{B88EA8AE-B96B-4CBF-AE89-4E80706BC549}" sibTransId="{DAEE8E99-E90E-40D3-AD07-55296148C49D}"/>
    <dgm:cxn modelId="{1C7A3AE0-0A27-4114-8020-3CAD7A321374}" srcId="{B097D41C-4F53-48B5-98D1-248D48D04AC6}" destId="{FBBBCBDB-F45B-4128-95A0-AE975388BD55}" srcOrd="1" destOrd="0" parTransId="{0AC3CFA7-CE72-43D0-87D5-0FAF20363E42}" sibTransId="{801A0BD3-6957-47ED-9AD7-0DC36DAB7C71}"/>
    <dgm:cxn modelId="{AA7274B0-145D-4433-A6E3-3B17B6312704}" type="presOf" srcId="{B097D41C-4F53-48B5-98D1-248D48D04AC6}" destId="{82AFFF56-10E3-4513-8FAF-35101747BAD3}" srcOrd="0" destOrd="0" presId="urn:microsoft.com/office/officeart/2018/2/layout/IconCircleList"/>
    <dgm:cxn modelId="{F6E9E870-18D8-46AC-8B5D-7EFC56216B11}" type="presOf" srcId="{B2EB31EC-39F2-4D18-9D5D-9DD430E9C57A}" destId="{2DBA1FBB-4C6B-4135-8668-A900A7ED97EF}" srcOrd="0" destOrd="0" presId="urn:microsoft.com/office/officeart/2018/2/layout/IconCircleList"/>
    <dgm:cxn modelId="{9FBAE0C2-416B-4ED7-90B0-D9DC50FABD9D}" srcId="{B097D41C-4F53-48B5-98D1-248D48D04AC6}" destId="{6E3FEE9E-3B7C-46A2-A08A-30460EC879B8}" srcOrd="2" destOrd="0" parTransId="{7E79A873-6D9C-4CD4-A418-AA37BB5D939F}" sibTransId="{B2EB31EC-39F2-4D18-9D5D-9DD430E9C57A}"/>
    <dgm:cxn modelId="{81DB4AAA-F979-48C1-991A-EB945ECE21D0}" type="presOf" srcId="{FBBBCBDB-F45B-4128-95A0-AE975388BD55}" destId="{425B43B0-57D6-46A5-93FD-050BE1327A95}" srcOrd="0" destOrd="0" presId="urn:microsoft.com/office/officeart/2018/2/layout/IconCircleList"/>
    <dgm:cxn modelId="{D3F33F35-1B42-44C3-88FE-C5435B713DC7}" type="presParOf" srcId="{82AFFF56-10E3-4513-8FAF-35101747BAD3}" destId="{7D5E298F-C2EC-41CA-87FE-BA97572E3F08}" srcOrd="0" destOrd="0" presId="urn:microsoft.com/office/officeart/2018/2/layout/IconCircleList"/>
    <dgm:cxn modelId="{19858401-75EA-4946-B4FC-44367B47F3A8}" type="presParOf" srcId="{7D5E298F-C2EC-41CA-87FE-BA97572E3F08}" destId="{06247B9B-0650-4E40-A064-91B24B80FDC8}" srcOrd="0" destOrd="0" presId="urn:microsoft.com/office/officeart/2018/2/layout/IconCircleList"/>
    <dgm:cxn modelId="{9B1C20EE-87CD-4C4D-BC26-C3C45BB4385E}" type="presParOf" srcId="{06247B9B-0650-4E40-A064-91B24B80FDC8}" destId="{D202C236-DCAE-4EBF-8ADF-2F269E41C974}" srcOrd="0" destOrd="0" presId="urn:microsoft.com/office/officeart/2018/2/layout/IconCircleList"/>
    <dgm:cxn modelId="{0035DF18-D6F7-4950-ADEA-5F99CAE6EF69}" type="presParOf" srcId="{06247B9B-0650-4E40-A064-91B24B80FDC8}" destId="{3C0876A2-68F7-4D01-BABA-2E9C4B79C971}" srcOrd="1" destOrd="0" presId="urn:microsoft.com/office/officeart/2018/2/layout/IconCircleList"/>
    <dgm:cxn modelId="{87D254CC-BAA3-46F8-AEE3-E22BF296EA03}" type="presParOf" srcId="{06247B9B-0650-4E40-A064-91B24B80FDC8}" destId="{A691043D-72FC-4F25-979B-2B278461686C}" srcOrd="2" destOrd="0" presId="urn:microsoft.com/office/officeart/2018/2/layout/IconCircleList"/>
    <dgm:cxn modelId="{0834CB97-8DD0-482C-AC11-E372706334A4}" type="presParOf" srcId="{06247B9B-0650-4E40-A064-91B24B80FDC8}" destId="{CD7FC1A7-A0E6-43E0-8B6B-F549DCFEF173}" srcOrd="3" destOrd="0" presId="urn:microsoft.com/office/officeart/2018/2/layout/IconCircleList"/>
    <dgm:cxn modelId="{F5AD941E-1636-4D2B-AD2B-B97A159F089E}" type="presParOf" srcId="{7D5E298F-C2EC-41CA-87FE-BA97572E3F08}" destId="{321382CD-9D5E-4477-801B-39A2D7259090}" srcOrd="1" destOrd="0" presId="urn:microsoft.com/office/officeart/2018/2/layout/IconCircleList"/>
    <dgm:cxn modelId="{005760B4-4143-4DE6-A00F-C00EEAF102E3}" type="presParOf" srcId="{7D5E298F-C2EC-41CA-87FE-BA97572E3F08}" destId="{77A03000-E4D7-4554-B7C7-61350C82819F}" srcOrd="2" destOrd="0" presId="urn:microsoft.com/office/officeart/2018/2/layout/IconCircleList"/>
    <dgm:cxn modelId="{833B008B-5CDF-484A-BE74-78FB51E895CF}" type="presParOf" srcId="{77A03000-E4D7-4554-B7C7-61350C82819F}" destId="{D99D9A3C-3B33-402A-8DCB-06EE30A6E911}" srcOrd="0" destOrd="0" presId="urn:microsoft.com/office/officeart/2018/2/layout/IconCircleList"/>
    <dgm:cxn modelId="{10CB6320-3677-4E6D-A6EB-53DCFEC259E9}" type="presParOf" srcId="{77A03000-E4D7-4554-B7C7-61350C82819F}" destId="{01AC23E9-524C-40A1-A0AA-4EEF9C8B8DB8}" srcOrd="1" destOrd="0" presId="urn:microsoft.com/office/officeart/2018/2/layout/IconCircleList"/>
    <dgm:cxn modelId="{27C6E670-985A-4125-8878-B251029F734D}" type="presParOf" srcId="{77A03000-E4D7-4554-B7C7-61350C82819F}" destId="{86B97A43-32C7-4684-A0F3-54D37EE35D08}" srcOrd="2" destOrd="0" presId="urn:microsoft.com/office/officeart/2018/2/layout/IconCircleList"/>
    <dgm:cxn modelId="{1A768BF4-CCA8-4D8F-A13E-28DAF4CBB2D7}" type="presParOf" srcId="{77A03000-E4D7-4554-B7C7-61350C82819F}" destId="{425B43B0-57D6-46A5-93FD-050BE1327A95}" srcOrd="3" destOrd="0" presId="urn:microsoft.com/office/officeart/2018/2/layout/IconCircleList"/>
    <dgm:cxn modelId="{50D413F8-D0F2-46A7-843E-E1A8F33FD320}" type="presParOf" srcId="{7D5E298F-C2EC-41CA-87FE-BA97572E3F08}" destId="{7D3A97F0-20D8-4C6A-9224-3E841299E5B6}" srcOrd="3" destOrd="0" presId="urn:microsoft.com/office/officeart/2018/2/layout/IconCircleList"/>
    <dgm:cxn modelId="{A86B00E7-1E6A-498A-8914-1068E994DB77}" type="presParOf" srcId="{7D5E298F-C2EC-41CA-87FE-BA97572E3F08}" destId="{BDE57A27-C295-4B1C-9B0E-0BB498AF0B92}" srcOrd="4" destOrd="0" presId="urn:microsoft.com/office/officeart/2018/2/layout/IconCircleList"/>
    <dgm:cxn modelId="{1F5B5F31-745E-4446-9793-15CBF54C71AB}" type="presParOf" srcId="{BDE57A27-C295-4B1C-9B0E-0BB498AF0B92}" destId="{A71DA262-2A1C-46FE-90DF-BDB7ABD53B93}" srcOrd="0" destOrd="0" presId="urn:microsoft.com/office/officeart/2018/2/layout/IconCircleList"/>
    <dgm:cxn modelId="{A3BEBCA6-48D1-4D22-8408-90169AD7692E}" type="presParOf" srcId="{BDE57A27-C295-4B1C-9B0E-0BB498AF0B92}" destId="{D7EAF526-8381-499F-BF97-9691CFB24147}" srcOrd="1" destOrd="0" presId="urn:microsoft.com/office/officeart/2018/2/layout/IconCircleList"/>
    <dgm:cxn modelId="{2992629A-08D1-446E-8297-1FEE71C5A229}" type="presParOf" srcId="{BDE57A27-C295-4B1C-9B0E-0BB498AF0B92}" destId="{E5965994-58A0-4FE7-B66D-5A5D15831C16}" srcOrd="2" destOrd="0" presId="urn:microsoft.com/office/officeart/2018/2/layout/IconCircleList"/>
    <dgm:cxn modelId="{5642DB98-F67B-4CFF-B7CC-324E497E0844}" type="presParOf" srcId="{BDE57A27-C295-4B1C-9B0E-0BB498AF0B92}" destId="{A3751A5C-A355-4605-B341-5E9DD5955293}" srcOrd="3" destOrd="0" presId="urn:microsoft.com/office/officeart/2018/2/layout/IconCircleList"/>
    <dgm:cxn modelId="{3DC79B01-B413-456F-A835-7C467DC03B8A}" type="presParOf" srcId="{7D5E298F-C2EC-41CA-87FE-BA97572E3F08}" destId="{2DBA1FBB-4C6B-4135-8668-A900A7ED97EF}" srcOrd="5" destOrd="0" presId="urn:microsoft.com/office/officeart/2018/2/layout/IconCircleList"/>
    <dgm:cxn modelId="{CD3CD8CB-A264-4637-9961-311ABB55A576}" type="presParOf" srcId="{7D5E298F-C2EC-41CA-87FE-BA97572E3F08}" destId="{636B6AE3-B4C7-4ED5-93CD-CBC2928F5B66}" srcOrd="6" destOrd="0" presId="urn:microsoft.com/office/officeart/2018/2/layout/IconCircleList"/>
    <dgm:cxn modelId="{3D687418-A6BB-4A23-A5CF-0571AE0FAB13}" type="presParOf" srcId="{636B6AE3-B4C7-4ED5-93CD-CBC2928F5B66}" destId="{3A0EC05A-FCBD-44E5-B5F1-9E904BBD4D8F}" srcOrd="0" destOrd="0" presId="urn:microsoft.com/office/officeart/2018/2/layout/IconCircleList"/>
    <dgm:cxn modelId="{200B0A79-A563-4C93-8496-206F0FBCE3CA}" type="presParOf" srcId="{636B6AE3-B4C7-4ED5-93CD-CBC2928F5B66}" destId="{51614FE8-A55B-4526-A082-8E07308B7107}" srcOrd="1" destOrd="0" presId="urn:microsoft.com/office/officeart/2018/2/layout/IconCircleList"/>
    <dgm:cxn modelId="{D2BD1971-A34B-484E-8F3B-F08AC3949F4C}" type="presParOf" srcId="{636B6AE3-B4C7-4ED5-93CD-CBC2928F5B66}" destId="{48676BC1-D653-41C7-8582-72F9AB349F40}" srcOrd="2" destOrd="0" presId="urn:microsoft.com/office/officeart/2018/2/layout/IconCircleList"/>
    <dgm:cxn modelId="{665384A9-7648-4A6E-ABC1-7D88A8C331F4}" type="presParOf" srcId="{636B6AE3-B4C7-4ED5-93CD-CBC2928F5B66}" destId="{9594998D-3715-4135-9C03-061C17E3800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5" qsCatId="simple" csTypeId="urn:microsoft.com/office/officeart/2005/8/colors/colorful5" csCatId="colorful" phldr="1"/>
      <dgm:spPr/>
      <dgm:t>
        <a:bodyPr/>
        <a:lstStyle/>
        <a:p>
          <a:endParaRPr lang="en-US"/>
        </a:p>
      </dgm:t>
    </dgm:pt>
    <dgm:pt modelId="{1AE1BEAB-1BBA-4481-9097-9AC393720E97}">
      <dgm:prSet custT="1"/>
      <dgm:spPr>
        <a:xfrm>
          <a:off x="14200" y="400"/>
          <a:ext cx="2731457" cy="819437"/>
        </a:xfrm>
        <a:prstGeom prst="rect">
          <a:avLst/>
        </a:prstGeom>
        <a:solidFill>
          <a:srgbClr val="00B050"/>
        </a:solidFill>
        <a:ln w="6350" cap="flat" cmpd="sng" algn="ctr">
          <a:solidFill>
            <a:srgbClr val="5B9BD5">
              <a:hueOff val="0"/>
              <a:satOff val="0"/>
              <a:lumOff val="0"/>
              <a:alphaOff val="0"/>
            </a:srgbClr>
          </a:solidFill>
          <a:prstDash val="solid"/>
          <a:miter lim="800000"/>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gm:spPr>
      <dgm:t>
        <a:bodyPr/>
        <a:lstStyle/>
        <a:p>
          <a:pPr>
            <a:buNone/>
          </a:pPr>
          <a:r>
            <a:rPr lang="en-US" sz="2400" b="1">
              <a:solidFill>
                <a:sysClr val="window" lastClr="FFFFFF"/>
              </a:solidFill>
              <a:latin typeface="Calibri" panose="020F0502020204030204"/>
              <a:ea typeface="+mn-ea"/>
              <a:cs typeface="Arial" charset="0"/>
            </a:rPr>
            <a:t>READY</a:t>
          </a:r>
          <a:endParaRPr lang="en-US" sz="2400">
            <a:solidFill>
              <a:sysClr val="window" lastClr="FFFFFF"/>
            </a:solidFill>
            <a:latin typeface="Calibri" panose="020F0502020204030204"/>
            <a:ea typeface="+mn-ea"/>
            <a:cs typeface="+mn-cs"/>
          </a:endParaRPr>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None/>
          </a:pPr>
          <a:r>
            <a:rPr lang="en-US" sz="1800" b="1" i="0" u="none">
              <a:solidFill>
                <a:sysClr val="windowText" lastClr="000000">
                  <a:hueOff val="0"/>
                  <a:satOff val="0"/>
                  <a:lumOff val="0"/>
                  <a:alphaOff val="0"/>
                </a:sysClr>
              </a:solidFill>
              <a:latin typeface="Calibri" panose="020F0502020204030204"/>
              <a:ea typeface="+mn-ea"/>
              <a:cs typeface="+mn-cs"/>
            </a:rPr>
            <a:t>Definition</a:t>
          </a:r>
          <a:endParaRPr lang="en-US" sz="2000" b="1" i="1">
            <a:solidFill>
              <a:sysClr val="windowText" lastClr="000000">
                <a:hueOff val="0"/>
                <a:satOff val="0"/>
                <a:lumOff val="0"/>
                <a:alphaOff val="0"/>
              </a:sysClr>
            </a:solidFill>
            <a:latin typeface="Calibri" panose="020F0502020204030204"/>
            <a:ea typeface="+mn-ea"/>
            <a:cs typeface="+mn-cs"/>
          </a:endParaRP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custT="1"/>
      <dgm:spPr>
        <a:xfrm>
          <a:off x="2853447" y="400"/>
          <a:ext cx="2731457" cy="819437"/>
        </a:xfrm>
        <a:prstGeom prst="rect">
          <a:avLst/>
        </a:prstGeom>
        <a:solidFill>
          <a:srgbClr val="FFC000"/>
        </a:solidFill>
        <a:ln w="6350" cap="flat" cmpd="sng" algn="ctr">
          <a:solidFill>
            <a:srgbClr val="FFC000"/>
          </a:solidFill>
          <a:prstDash val="solid"/>
          <a:miter lim="800000"/>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gm:spPr>
      <dgm:t>
        <a:bodyPr/>
        <a:lstStyle/>
        <a:p>
          <a:pPr>
            <a:buNone/>
          </a:pPr>
          <a:r>
            <a:rPr lang="en-US" sz="2400" b="1">
              <a:solidFill>
                <a:sysClr val="window" lastClr="FFFFFF"/>
              </a:solidFill>
              <a:latin typeface="Calibri" panose="020F0502020204030204"/>
              <a:ea typeface="+mn-ea"/>
              <a:cs typeface="+mn-cs"/>
            </a:rPr>
            <a:t>REACTING</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a:xfrm>
          <a:off x="2853447" y="819837"/>
          <a:ext cx="2731457" cy="4721610"/>
        </a:xfrm>
        <a:prstGeom prst="rect">
          <a:avLst/>
        </a:prstGeom>
        <a:solidFill>
          <a:srgbClr val="FFC000">
            <a:lumMod val="20000"/>
            <a:lumOff val="80000"/>
            <a:alpha val="90000"/>
          </a:srgbClr>
        </a:solidFill>
        <a:ln w="6350" cap="flat" cmpd="sng" algn="ctr">
          <a:solidFill>
            <a:srgbClr val="5B9BD5">
              <a:tint val="40000"/>
              <a:alpha val="90000"/>
              <a:hueOff val="-2246587"/>
              <a:satOff val="-7611"/>
              <a:lumOff val="-976"/>
              <a:alphaOff val="0"/>
            </a:srgbClr>
          </a:solidFill>
          <a:prstDash val="solid"/>
          <a:miter lim="800000"/>
        </a:ln>
        <a:effectLst/>
      </dgm:spPr>
      <dgm:t>
        <a:bodyPr/>
        <a:lstStyle/>
        <a:p>
          <a:pPr>
            <a:buClr>
              <a:srgbClr val="FF0000"/>
            </a:buClr>
            <a:buSzPct val="90000"/>
            <a:buNone/>
          </a:pPr>
          <a:r>
            <a:rPr lang="en-US" sz="1800" b="1" i="0" u="none">
              <a:solidFill>
                <a:sysClr val="windowText" lastClr="000000">
                  <a:hueOff val="0"/>
                  <a:satOff val="0"/>
                  <a:lumOff val="0"/>
                  <a:alphaOff val="0"/>
                </a:sysClr>
              </a:solidFill>
              <a:latin typeface="Calibri" panose="020F0502020204030204"/>
              <a:ea typeface="+mn-ea"/>
              <a:cs typeface="+mn-cs"/>
            </a:rPr>
            <a:t>Definition</a:t>
          </a:r>
          <a:endParaRPr lang="en-US" sz="2000" b="1" i="1">
            <a:solidFill>
              <a:sysClr val="windowText" lastClr="000000">
                <a:hueOff val="0"/>
                <a:satOff val="0"/>
                <a:lumOff val="0"/>
                <a:alphaOff val="0"/>
              </a:sysClr>
            </a:solidFill>
            <a:latin typeface="Calibri" panose="020F0502020204030204"/>
            <a:ea typeface="+mn-ea"/>
            <a:cs typeface="+mn-cs"/>
          </a:endParaRP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custT="1"/>
      <dgm:spPr>
        <a:xfrm>
          <a:off x="5692694" y="400"/>
          <a:ext cx="2731457" cy="819437"/>
        </a:xfrm>
        <a:prstGeom prst="rect">
          <a:avLst/>
        </a:prstGeom>
        <a:solidFill>
          <a:srgbClr val="FF8500">
            <a:alpha val="99216"/>
          </a:srgbClr>
        </a:solidFill>
        <a:ln w="6350" cap="flat" cmpd="sng" algn="ctr">
          <a:solidFill>
            <a:srgbClr val="5B9BD5">
              <a:hueOff val="-4505695"/>
              <a:satOff val="-11613"/>
              <a:lumOff val="-7843"/>
              <a:alphaOff val="0"/>
            </a:srgbClr>
          </a:solidFill>
          <a:prstDash val="solid"/>
          <a:miter lim="800000"/>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gm:spPr>
      <dgm:t>
        <a:bodyPr/>
        <a:lstStyle/>
        <a:p>
          <a:pPr>
            <a:buNone/>
          </a:pPr>
          <a:r>
            <a:rPr lang="en-US" sz="2700" dirty="0">
              <a:solidFill>
                <a:sysClr val="window" lastClr="FFFFFF"/>
              </a:solidFill>
              <a:latin typeface="Calibri" panose="020F0502020204030204"/>
              <a:ea typeface="+mn-ea"/>
              <a:cs typeface="+mn-cs"/>
            </a:rPr>
            <a:t>STRAINED</a:t>
          </a:r>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a:xfrm>
          <a:off x="5692694" y="819837"/>
          <a:ext cx="2731457" cy="4721610"/>
        </a:xfrm>
        <a:prstGeom prst="rect">
          <a:avLst/>
        </a:prstGeo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gm:spPr>
      <dgm:t>
        <a:bodyPr/>
        <a:lstStyle/>
        <a:p>
          <a:pPr>
            <a:buNone/>
          </a:pPr>
          <a:r>
            <a:rPr lang="en-US" sz="1800" b="1" i="0" u="none">
              <a:solidFill>
                <a:sysClr val="windowText" lastClr="000000">
                  <a:hueOff val="0"/>
                  <a:satOff val="0"/>
                  <a:lumOff val="0"/>
                  <a:alphaOff val="0"/>
                </a:sysClr>
              </a:solidFill>
              <a:latin typeface="Calibri" panose="020F0502020204030204"/>
              <a:ea typeface="+mn-ea"/>
              <a:cs typeface="+mn-cs"/>
            </a:rPr>
            <a:t>Definition</a:t>
          </a:r>
          <a:endParaRPr lang="en-US" sz="1800" b="1" i="1">
            <a:solidFill>
              <a:sysClr val="windowText" lastClr="000000">
                <a:hueOff val="0"/>
                <a:satOff val="0"/>
                <a:lumOff val="0"/>
                <a:alphaOff val="0"/>
              </a:sysClr>
            </a:solidFill>
            <a:latin typeface="Calibri" panose="020F0502020204030204"/>
            <a:ea typeface="+mn-ea"/>
            <a:cs typeface="+mn-cs"/>
          </a:endParaRP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CB4B9B6-FA1C-4F13-B418-5DCEC4FC0033}">
      <dgm:prSet custT="1"/>
      <dgm:spPr>
        <a:xfrm>
          <a:off x="8531941" y="400"/>
          <a:ext cx="2731457" cy="819437"/>
        </a:xfrm>
        <a:prstGeom prst="rect">
          <a:avLst/>
        </a:prstGeom>
        <a:solidFill>
          <a:srgbClr val="FF0000"/>
        </a:solidFill>
        <a:ln w="6350" cap="flat" cmpd="sng" algn="ctr">
          <a:solidFill>
            <a:srgbClr val="5B9BD5">
              <a:hueOff val="-6758543"/>
              <a:satOff val="-17419"/>
              <a:lumOff val="-11765"/>
              <a:alphaOff val="0"/>
            </a:srgbClr>
          </a:solidFill>
          <a:prstDash val="solid"/>
          <a:miter lim="800000"/>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gm:spPr>
      <dgm:t>
        <a:bodyPr/>
        <a:lstStyle/>
        <a:p>
          <a:pPr>
            <a:buNone/>
          </a:pPr>
          <a:r>
            <a:rPr lang="en-US" sz="2400" b="1" dirty="0">
              <a:solidFill>
                <a:sysClr val="window" lastClr="FFFFFF"/>
              </a:solidFill>
              <a:latin typeface="Calibri" panose="020F0502020204030204"/>
              <a:ea typeface="+mn-ea"/>
              <a:cs typeface="+mn-cs"/>
            </a:rPr>
            <a:t>SEVERELY DISTRESSED</a:t>
          </a:r>
          <a:endParaRPr lang="en-US" sz="2700" dirty="0">
            <a:solidFill>
              <a:sysClr val="window" lastClr="FFFFFF"/>
            </a:solidFill>
            <a:latin typeface="Calibri" panose="020F0502020204030204"/>
            <a:ea typeface="+mn-ea"/>
            <a:cs typeface="+mn-cs"/>
          </a:endParaRPr>
        </a:p>
      </dgm:t>
    </dgm:pt>
    <dgm:pt modelId="{63ADE0E6-73AC-4EFC-B376-3B27DC2F76E8}" type="parTrans" cxnId="{909DAEB2-BF1A-4C0E-A874-0E5D8F64AEEB}">
      <dgm:prSet/>
      <dgm:spPr/>
      <dgm:t>
        <a:bodyPr/>
        <a:lstStyle/>
        <a:p>
          <a:endParaRPr lang="en-US"/>
        </a:p>
      </dgm:t>
    </dgm:pt>
    <dgm:pt modelId="{C00757B0-EAD0-49F0-93B5-9BEBB69CC8DB}" type="sibTrans" cxnId="{909DAEB2-BF1A-4C0E-A874-0E5D8F64AEEB}">
      <dgm:prSet phldrT="4" phldr="0"/>
      <dgm:spPr/>
      <dgm:t>
        <a:bodyPr/>
        <a:lstStyle/>
        <a:p>
          <a:endParaRPr lang="en-US"/>
        </a:p>
      </dgm:t>
    </dgm:pt>
    <dgm:pt modelId="{62BF2E1F-D614-4302-BF8C-25C2DA9038BA}">
      <dgm:prSet custT="1"/>
      <dgm:spPr>
        <a:xfrm>
          <a:off x="8531941" y="819837"/>
          <a:ext cx="2731457" cy="4721610"/>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None/>
          </a:pPr>
          <a:r>
            <a:rPr lang="en-US" sz="1800" b="1" i="0" u="none">
              <a:solidFill>
                <a:sysClr val="windowText" lastClr="000000">
                  <a:hueOff val="0"/>
                  <a:satOff val="0"/>
                  <a:lumOff val="0"/>
                  <a:alphaOff val="0"/>
                </a:sysClr>
              </a:solidFill>
              <a:latin typeface="Calibri" panose="020F0502020204030204"/>
              <a:ea typeface="+mn-ea"/>
              <a:cs typeface="+mn-cs"/>
            </a:rPr>
            <a:t>Definition</a:t>
          </a:r>
          <a:endParaRPr lang="en-US" sz="2000" b="1" i="1">
            <a:solidFill>
              <a:sysClr val="windowText" lastClr="000000">
                <a:hueOff val="0"/>
                <a:satOff val="0"/>
                <a:lumOff val="0"/>
                <a:alphaOff val="0"/>
              </a:sysClr>
            </a:solidFill>
            <a:latin typeface="Calibri" panose="020F0502020204030204"/>
            <a:ea typeface="+mn-ea"/>
            <a:cs typeface="+mn-cs"/>
          </a:endParaRPr>
        </a:p>
      </dgm:t>
    </dgm:pt>
    <dgm:pt modelId="{BB60B1B4-7C25-4AA5-A2B2-55C86CCC4572}" type="parTrans" cxnId="{E9BF7C72-4621-42E5-B21E-1595301FFA6E}">
      <dgm:prSet/>
      <dgm:spPr/>
      <dgm:t>
        <a:bodyPr/>
        <a:lstStyle/>
        <a:p>
          <a:endParaRPr lang="en-US"/>
        </a:p>
      </dgm:t>
    </dgm:pt>
    <dgm:pt modelId="{E76A88DB-0AB2-439D-A1DF-55713955405D}" type="sibTrans" cxnId="{E9BF7C72-4621-42E5-B21E-1595301FFA6E}">
      <dgm:prSet/>
      <dgm:spPr/>
      <dgm:t>
        <a:bodyPr/>
        <a:lstStyle/>
        <a:p>
          <a:endParaRPr lang="en-US"/>
        </a:p>
      </dgm:t>
    </dgm:pt>
    <dgm:pt modelId="{9FC0BD23-8F45-BF49-A4A4-ADEBBAD1821E}">
      <dgm:prSet/>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None/>
          </a:pPr>
          <a:endParaRPr kumimoji="0" lang="en-US" sz="1600" b="0" i="0" u="none" strike="noStrike" cap="none" normalizeH="0" baseline="0">
            <a:ln>
              <a:noFill/>
            </a:ln>
            <a:solidFill>
              <a:srgbClr val="103154"/>
            </a:solidFill>
            <a:effectLst/>
            <a:latin typeface="Calibri" pitchFamily="127" charset="0"/>
            <a:ea typeface="+mn-ea"/>
            <a:cs typeface="+mn-cs"/>
          </a:endParaRPr>
        </a:p>
      </dgm:t>
    </dgm:pt>
    <dgm:pt modelId="{9931AE56-F26E-0F45-84F8-2761BF2323EC}" type="parTrans" cxnId="{96865B57-35DF-4B41-9EF2-23F25A418B74}">
      <dgm:prSet/>
      <dgm:spPr/>
      <dgm:t>
        <a:bodyPr/>
        <a:lstStyle/>
        <a:p>
          <a:endParaRPr lang="en-US"/>
        </a:p>
      </dgm:t>
    </dgm:pt>
    <dgm:pt modelId="{CCC917BE-B9C1-C349-A05F-8F5675053187}" type="sibTrans" cxnId="{96865B57-35DF-4B41-9EF2-23F25A418B74}">
      <dgm:prSet/>
      <dgm:spPr/>
      <dgm:t>
        <a:bodyPr/>
        <a:lstStyle/>
        <a:p>
          <a:endParaRPr lang="en-US"/>
        </a:p>
      </dgm:t>
    </dgm:pt>
    <dgm:pt modelId="{DCCDEF6A-C04D-416C-80E8-4C14597AF52D}">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450" b="0" i="0" u="none">
              <a:solidFill>
                <a:sysClr val="windowText" lastClr="000000">
                  <a:hueOff val="0"/>
                  <a:satOff val="0"/>
                  <a:lumOff val="0"/>
                  <a:alphaOff val="0"/>
                </a:sysClr>
              </a:solidFill>
              <a:latin typeface="Calibri" panose="020F0502020204030204"/>
              <a:ea typeface="+mn-ea"/>
              <a:cs typeface="+mn-cs"/>
            </a:rPr>
            <a:t>Rested</a:t>
          </a:r>
        </a:p>
      </dgm:t>
    </dgm:pt>
    <dgm:pt modelId="{62525353-C312-4E2C-93B2-18DFA223367A}" type="parTrans" cxnId="{EB88C632-9F30-4B8F-807D-061B04656AAF}">
      <dgm:prSet/>
      <dgm:spPr/>
      <dgm:t>
        <a:bodyPr/>
        <a:lstStyle/>
        <a:p>
          <a:endParaRPr lang="en-US"/>
        </a:p>
      </dgm:t>
    </dgm:pt>
    <dgm:pt modelId="{D7596A55-2EDF-4A2D-A768-1862B0651B5F}" type="sibTrans" cxnId="{EB88C632-9F30-4B8F-807D-061B04656AAF}">
      <dgm:prSet/>
      <dgm:spPr/>
      <dgm:t>
        <a:bodyPr/>
        <a:lstStyle/>
        <a:p>
          <a:endParaRPr lang="en-US"/>
        </a:p>
      </dgm:t>
    </dgm:pt>
    <dgm:pt modelId="{46E95E44-1784-4939-82A1-F51481F6BF85}">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Time for self care</a:t>
          </a:r>
        </a:p>
      </dgm:t>
    </dgm:pt>
    <dgm:pt modelId="{5AE2A8BC-0DA1-4000-A621-0C0D31557BA9}" type="parTrans" cxnId="{1D690215-85FC-469E-9B29-4ED938487CF5}">
      <dgm:prSet/>
      <dgm:spPr/>
      <dgm:t>
        <a:bodyPr/>
        <a:lstStyle/>
        <a:p>
          <a:endParaRPr lang="en-US"/>
        </a:p>
      </dgm:t>
    </dgm:pt>
    <dgm:pt modelId="{87FEA9F0-0EC2-4375-AFF3-50A2762CEB6C}" type="sibTrans" cxnId="{1D690215-85FC-469E-9B29-4ED938487CF5}">
      <dgm:prSet/>
      <dgm:spPr/>
      <dgm:t>
        <a:bodyPr/>
        <a:lstStyle/>
        <a:p>
          <a:endParaRPr lang="en-US"/>
        </a:p>
      </dgm:t>
    </dgm:pt>
    <dgm:pt modelId="{8029BA79-6C56-457C-8A38-DCB39FA635DE}">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None/>
          </a:pPr>
          <a:r>
            <a:rPr lang="en-US" sz="1800" b="1" i="0" u="none">
              <a:solidFill>
                <a:sysClr val="windowText" lastClr="000000">
                  <a:hueOff val="0"/>
                  <a:satOff val="0"/>
                  <a:lumOff val="0"/>
                  <a:alphaOff val="0"/>
                </a:sysClr>
              </a:solidFill>
              <a:latin typeface="Calibri" panose="020F0502020204030204"/>
              <a:ea typeface="+mn-ea"/>
              <a:cs typeface="+mn-cs"/>
            </a:rPr>
            <a:t>Your Role</a:t>
          </a:r>
          <a:endParaRPr lang="en-US" sz="1800">
            <a:solidFill>
              <a:sysClr val="windowText" lastClr="000000">
                <a:hueOff val="0"/>
                <a:satOff val="0"/>
                <a:lumOff val="0"/>
                <a:alphaOff val="0"/>
              </a:sysClr>
            </a:solidFill>
            <a:latin typeface="Calibri" panose="020F0502020204030204"/>
            <a:ea typeface="+mn-ea"/>
            <a:cs typeface="+mn-cs"/>
          </a:endParaRPr>
        </a:p>
      </dgm:t>
    </dgm:pt>
    <dgm:pt modelId="{4720F82D-159A-46FA-825F-65BAB423F845}" type="parTrans" cxnId="{EFBFD382-56F9-4757-B6EC-5BF2DE4A1213}">
      <dgm:prSet/>
      <dgm:spPr/>
      <dgm:t>
        <a:bodyPr/>
        <a:lstStyle/>
        <a:p>
          <a:endParaRPr lang="en-US"/>
        </a:p>
      </dgm:t>
    </dgm:pt>
    <dgm:pt modelId="{A2306CA2-01C3-42AC-B284-2EE42CEAFFE1}" type="sibTrans" cxnId="{EFBFD382-56F9-4757-B6EC-5BF2DE4A1213}">
      <dgm:prSet/>
      <dgm:spPr/>
      <dgm:t>
        <a:bodyPr/>
        <a:lstStyle/>
        <a:p>
          <a:endParaRPr lang="en-US"/>
        </a:p>
      </dgm:t>
    </dgm:pt>
    <dgm:pt modelId="{ED91AE4A-730C-4063-84A7-7A869F390334}">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450" b="0" i="0" u="none">
              <a:solidFill>
                <a:sysClr val="windowText" lastClr="000000">
                  <a:hueOff val="0"/>
                  <a:satOff val="0"/>
                  <a:lumOff val="0"/>
                  <a:alphaOff val="0"/>
                </a:sysClr>
              </a:solidFill>
              <a:latin typeface="Calibri" panose="020F0502020204030204"/>
              <a:ea typeface="+mn-ea"/>
              <a:cs typeface="+mn-cs"/>
            </a:rPr>
            <a:t>Accessing wellbeing resources</a:t>
          </a:r>
        </a:p>
      </dgm:t>
    </dgm:pt>
    <dgm:pt modelId="{6DDC95B6-5110-4702-819E-09963240B105}" type="parTrans" cxnId="{220ECFAD-495E-42B4-BFD9-87B9FF0AF3AB}">
      <dgm:prSet/>
      <dgm:spPr/>
      <dgm:t>
        <a:bodyPr/>
        <a:lstStyle/>
        <a:p>
          <a:endParaRPr lang="en-US"/>
        </a:p>
      </dgm:t>
    </dgm:pt>
    <dgm:pt modelId="{D5EEDD18-DEA8-4CFA-9963-7D898E2E961D}" type="sibTrans" cxnId="{220ECFAD-495E-42B4-BFD9-87B9FF0AF3AB}">
      <dgm:prSet/>
      <dgm:spPr/>
      <dgm:t>
        <a:bodyPr/>
        <a:lstStyle/>
        <a:p>
          <a:endParaRPr lang="en-US"/>
        </a:p>
      </dgm:t>
    </dgm:pt>
    <dgm:pt modelId="{4564DDA6-254B-4798-8AFF-FB47546EA691}">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450" b="0" i="0" u="none">
              <a:solidFill>
                <a:sysClr val="windowText" lastClr="000000">
                  <a:hueOff val="0"/>
                  <a:satOff val="0"/>
                  <a:lumOff val="0"/>
                  <a:alphaOff val="0"/>
                </a:sysClr>
              </a:solidFill>
              <a:latin typeface="Calibri" panose="020F0502020204030204"/>
              <a:ea typeface="+mn-ea"/>
              <a:cs typeface="+mn-cs"/>
            </a:rPr>
            <a:t>Self care</a:t>
          </a:r>
        </a:p>
      </dgm:t>
    </dgm:pt>
    <dgm:pt modelId="{8F43C7DF-7662-403A-9CC4-15D18716AC4C}" type="parTrans" cxnId="{8BEC171C-689E-495D-A508-4620B85AC74F}">
      <dgm:prSet/>
      <dgm:spPr/>
      <dgm:t>
        <a:bodyPr/>
        <a:lstStyle/>
        <a:p>
          <a:endParaRPr lang="en-US"/>
        </a:p>
      </dgm:t>
    </dgm:pt>
    <dgm:pt modelId="{7ECE7BCB-4E9C-45E1-8DEC-7FEB235B7F6C}" type="sibTrans" cxnId="{8BEC171C-689E-495D-A508-4620B85AC74F}">
      <dgm:prSet/>
      <dgm:spPr/>
      <dgm:t>
        <a:bodyPr/>
        <a:lstStyle/>
        <a:p>
          <a:endParaRPr lang="en-US"/>
        </a:p>
      </dgm:t>
    </dgm:pt>
    <dgm:pt modelId="{D433BA04-FEC6-4283-9DAD-976FF6B7FBAE}">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Able to help others</a:t>
          </a:r>
        </a:p>
      </dgm:t>
    </dgm:pt>
    <dgm:pt modelId="{9793CE5A-82F9-426E-B5B6-001649CDBB74}" type="parTrans" cxnId="{4AC93718-CB5E-46FF-B22C-9BC8EBDE387A}">
      <dgm:prSet/>
      <dgm:spPr/>
      <dgm:t>
        <a:bodyPr/>
        <a:lstStyle/>
        <a:p>
          <a:endParaRPr lang="en-US"/>
        </a:p>
      </dgm:t>
    </dgm:pt>
    <dgm:pt modelId="{FF5FA0DB-68FD-4451-8A36-C89F81ABFEFF}" type="sibTrans" cxnId="{4AC93718-CB5E-46FF-B22C-9BC8EBDE387A}">
      <dgm:prSet/>
      <dgm:spPr/>
      <dgm:t>
        <a:bodyPr/>
        <a:lstStyle/>
        <a:p>
          <a:endParaRPr lang="en-US"/>
        </a:p>
      </dgm:t>
    </dgm:pt>
    <dgm:pt modelId="{8CCD1B11-1BDB-40AB-8A86-E23CB558BD0D}">
      <dgm:prSet custT="1"/>
      <dgm:spPr>
        <a:xfrm>
          <a:off x="2853447" y="819837"/>
          <a:ext cx="2731457" cy="4721610"/>
        </a:xfrm>
        <a:prstGeom prst="rect">
          <a:avLst/>
        </a:prstGeom>
        <a:solidFill>
          <a:srgbClr val="FFC000">
            <a:lumMod val="20000"/>
            <a:lumOff val="80000"/>
            <a:alpha val="90000"/>
          </a:srgbClr>
        </a:solidFill>
        <a:ln w="6350" cap="flat" cmpd="sng" algn="ctr">
          <a:solidFill>
            <a:srgbClr val="5B9BD5">
              <a:tint val="40000"/>
              <a:alpha val="90000"/>
              <a:hueOff val="-2246587"/>
              <a:satOff val="-7611"/>
              <a:lumOff val="-976"/>
              <a:alphaOff val="0"/>
            </a:srgbClr>
          </a:solidFill>
          <a:prstDash val="solid"/>
          <a:miter lim="800000"/>
        </a:ln>
        <a:effectLst/>
      </dgm:spPr>
      <dgm:t>
        <a:bodyPr/>
        <a:lstStyle/>
        <a:p>
          <a:pPr>
            <a:buChar char="•"/>
          </a:pPr>
          <a:r>
            <a:rPr lang="en-US" sz="1450" b="0" i="0" u="none">
              <a:solidFill>
                <a:sysClr val="windowText" lastClr="000000">
                  <a:hueOff val="0"/>
                  <a:satOff val="0"/>
                  <a:lumOff val="0"/>
                  <a:alphaOff val="0"/>
                </a:sysClr>
              </a:solidFill>
              <a:latin typeface="Calibri" panose="020F0502020204030204"/>
              <a:ea typeface="+mn-ea"/>
              <a:cs typeface="+mn-cs"/>
            </a:rPr>
            <a:t>Strained</a:t>
          </a:r>
        </a:p>
      </dgm:t>
    </dgm:pt>
    <dgm:pt modelId="{D70E63ED-DDF2-4572-864E-0CA9B9329749}" type="parTrans" cxnId="{7B256369-5C63-4AFC-BD28-ED804713C53C}">
      <dgm:prSet/>
      <dgm:spPr/>
      <dgm:t>
        <a:bodyPr/>
        <a:lstStyle/>
        <a:p>
          <a:endParaRPr lang="en-US"/>
        </a:p>
      </dgm:t>
    </dgm:pt>
    <dgm:pt modelId="{4D2A71CB-D6DF-4266-88BE-8EACD9123D5E}" type="sibTrans" cxnId="{7B256369-5C63-4AFC-BD28-ED804713C53C}">
      <dgm:prSet/>
      <dgm:spPr/>
      <dgm:t>
        <a:bodyPr/>
        <a:lstStyle/>
        <a:p>
          <a:endParaRPr lang="en-US"/>
        </a:p>
      </dgm:t>
    </dgm:pt>
    <dgm:pt modelId="{5374D578-832C-45BB-91B6-3AD5D9C50621}">
      <dgm:prSet custT="1"/>
      <dgm:spPr>
        <a:xfrm>
          <a:off x="2853447" y="819837"/>
          <a:ext cx="2731457" cy="4721610"/>
        </a:xfrm>
        <a:prstGeom prst="rect">
          <a:avLst/>
        </a:prstGeom>
        <a:solidFill>
          <a:srgbClr val="FFC000">
            <a:lumMod val="20000"/>
            <a:lumOff val="80000"/>
            <a:alpha val="90000"/>
          </a:srgbClr>
        </a:solidFill>
        <a:ln w="6350" cap="flat" cmpd="sng" algn="ctr">
          <a:solidFill>
            <a:srgbClr val="5B9BD5">
              <a:tint val="40000"/>
              <a:alpha val="90000"/>
              <a:hueOff val="-2246587"/>
              <a:satOff val="-7611"/>
              <a:lumOff val="-976"/>
              <a:alphaOff val="0"/>
            </a:srgbClr>
          </a:solidFill>
          <a:prstDash val="solid"/>
          <a:miter lim="800000"/>
        </a:ln>
        <a:effectLst/>
      </dgm:spPr>
      <dgm:t>
        <a:bodyPr/>
        <a:lstStyle/>
        <a:p>
          <a:pPr>
            <a:buChar char="•"/>
          </a:pPr>
          <a:r>
            <a:rPr lang="en-US" sz="1450" b="0" i="0" u="none">
              <a:solidFill>
                <a:sysClr val="windowText" lastClr="000000">
                  <a:hueOff val="0"/>
                  <a:satOff val="0"/>
                  <a:lumOff val="0"/>
                  <a:alphaOff val="0"/>
                </a:sysClr>
              </a:solidFill>
              <a:latin typeface="Calibri" panose="020F0502020204030204"/>
              <a:ea typeface="+mn-ea"/>
              <a:cs typeface="+mn-cs"/>
            </a:rPr>
            <a:t>Able to recover</a:t>
          </a:r>
        </a:p>
      </dgm:t>
    </dgm:pt>
    <dgm:pt modelId="{1A21B47C-1466-4407-81FE-99967935E104}" type="parTrans" cxnId="{3BE7DF03-3EC1-40B7-A13C-A19D743F668E}">
      <dgm:prSet/>
      <dgm:spPr/>
      <dgm:t>
        <a:bodyPr/>
        <a:lstStyle/>
        <a:p>
          <a:endParaRPr lang="en-US"/>
        </a:p>
      </dgm:t>
    </dgm:pt>
    <dgm:pt modelId="{56B87859-01DC-46D2-BE24-4A55EBE7803C}" type="sibTrans" cxnId="{3BE7DF03-3EC1-40B7-A13C-A19D743F668E}">
      <dgm:prSet/>
      <dgm:spPr/>
      <dgm:t>
        <a:bodyPr/>
        <a:lstStyle/>
        <a:p>
          <a:endParaRPr lang="en-US"/>
        </a:p>
      </dgm:t>
    </dgm:pt>
    <dgm:pt modelId="{252AC35B-8C6B-481D-8F9B-B93025D90630}">
      <dgm:prSet custT="1"/>
      <dgm:spPr>
        <a:xfrm>
          <a:off x="2853447" y="819837"/>
          <a:ext cx="2731457" cy="4721610"/>
        </a:xfrm>
        <a:prstGeom prst="rect">
          <a:avLst/>
        </a:prstGeom>
        <a:solidFill>
          <a:srgbClr val="FFC000">
            <a:lumMod val="20000"/>
            <a:lumOff val="80000"/>
            <a:alpha val="90000"/>
          </a:srgbClr>
        </a:solidFill>
        <a:ln w="6350" cap="flat" cmpd="sng" algn="ctr">
          <a:solidFill>
            <a:srgbClr val="5B9BD5">
              <a:tint val="40000"/>
              <a:alpha val="90000"/>
              <a:hueOff val="-2246587"/>
              <a:satOff val="-7611"/>
              <a:lumOff val="-976"/>
              <a:alphaOff val="0"/>
            </a:srgbClr>
          </a:solidFill>
          <a:prstDash val="solid"/>
          <a:miter lim="800000"/>
        </a:ln>
        <a:effectLst/>
      </dgm:spPr>
      <dgm:t>
        <a:bodyPr/>
        <a:lstStyle/>
        <a:p>
          <a:pPr>
            <a:buNone/>
          </a:pPr>
          <a:endParaRPr lang="en-US" sz="1800" b="1" i="0" u="none" dirty="0">
            <a:solidFill>
              <a:sysClr val="windowText" lastClr="000000">
                <a:hueOff val="0"/>
                <a:satOff val="0"/>
                <a:lumOff val="0"/>
                <a:alphaOff val="0"/>
              </a:sysClr>
            </a:solidFill>
            <a:latin typeface="Calibri" panose="020F0502020204030204"/>
            <a:ea typeface="+mn-ea"/>
            <a:cs typeface="+mn-cs"/>
          </a:endParaRPr>
        </a:p>
        <a:p>
          <a:pPr>
            <a:buNone/>
          </a:pPr>
          <a:r>
            <a:rPr lang="en-US" sz="1800" b="1" i="0" u="none" dirty="0">
              <a:solidFill>
                <a:sysClr val="windowText" lastClr="000000">
                  <a:hueOff val="0"/>
                  <a:satOff val="0"/>
                  <a:lumOff val="0"/>
                  <a:alphaOff val="0"/>
                </a:sysClr>
              </a:solidFill>
              <a:latin typeface="Calibri" panose="020F0502020204030204"/>
              <a:ea typeface="+mn-ea"/>
              <a:cs typeface="+mn-cs"/>
            </a:rPr>
            <a:t>Features</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31F63437-8C31-4481-983C-B7AD8F6535AC}" type="parTrans" cxnId="{106D9CD2-26F4-404A-895D-FA324615CE5B}">
      <dgm:prSet/>
      <dgm:spPr/>
      <dgm:t>
        <a:bodyPr/>
        <a:lstStyle/>
        <a:p>
          <a:endParaRPr lang="en-US"/>
        </a:p>
      </dgm:t>
    </dgm:pt>
    <dgm:pt modelId="{BF004139-C1C1-47C5-A12D-20727E37A1DB}" type="sibTrans" cxnId="{106D9CD2-26F4-404A-895D-FA324615CE5B}">
      <dgm:prSet/>
      <dgm:spPr/>
      <dgm:t>
        <a:bodyPr/>
        <a:lstStyle/>
        <a:p>
          <a:endParaRPr lang="en-US"/>
        </a:p>
      </dgm:t>
    </dgm:pt>
    <dgm:pt modelId="{5B97C5A5-131D-4276-AC6F-3CA62D1B5CDE}">
      <dgm:prSet custT="1"/>
      <dgm:spPr>
        <a:xfrm>
          <a:off x="2853447" y="819837"/>
          <a:ext cx="2731457" cy="4721610"/>
        </a:xfrm>
        <a:prstGeom prst="rect">
          <a:avLst/>
        </a:prstGeom>
        <a:solidFill>
          <a:srgbClr val="FFC000">
            <a:lumMod val="20000"/>
            <a:lumOff val="80000"/>
            <a:alpha val="90000"/>
          </a:srgbClr>
        </a:solidFill>
        <a:ln w="6350" cap="flat" cmpd="sng" algn="ctr">
          <a:solidFill>
            <a:srgbClr val="5B9BD5">
              <a:tint val="40000"/>
              <a:alpha val="90000"/>
              <a:hueOff val="-2246587"/>
              <a:satOff val="-7611"/>
              <a:lumOff val="-976"/>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Feeling irritable, anxious or down</a:t>
          </a:r>
        </a:p>
      </dgm:t>
    </dgm:pt>
    <dgm:pt modelId="{78735283-D5DA-4476-8B7E-FBF67082A865}" type="parTrans" cxnId="{9F23882A-DF33-4849-97E2-B457FDF51138}">
      <dgm:prSet/>
      <dgm:spPr/>
      <dgm:t>
        <a:bodyPr/>
        <a:lstStyle/>
        <a:p>
          <a:endParaRPr lang="en-US"/>
        </a:p>
      </dgm:t>
    </dgm:pt>
    <dgm:pt modelId="{18A331B7-5177-4291-AEE1-AF9EFA2B271C}" type="sibTrans" cxnId="{9F23882A-DF33-4849-97E2-B457FDF51138}">
      <dgm:prSet/>
      <dgm:spPr/>
      <dgm:t>
        <a:bodyPr/>
        <a:lstStyle/>
        <a:p>
          <a:endParaRPr lang="en-US"/>
        </a:p>
      </dgm:t>
    </dgm:pt>
    <dgm:pt modelId="{F441C5BF-5627-4BD2-B511-2230315429D7}">
      <dgm:prSet custT="1"/>
      <dgm:spPr>
        <a:xfrm>
          <a:off x="2853447" y="819837"/>
          <a:ext cx="2731457" cy="4721610"/>
        </a:xfrm>
        <a:prstGeom prst="rect">
          <a:avLst/>
        </a:prstGeom>
        <a:solidFill>
          <a:srgbClr val="FFC000">
            <a:lumMod val="20000"/>
            <a:lumOff val="80000"/>
            <a:alpha val="90000"/>
          </a:srgbClr>
        </a:solidFill>
        <a:ln w="6350" cap="flat" cmpd="sng" algn="ctr">
          <a:solidFill>
            <a:srgbClr val="5B9BD5">
              <a:tint val="40000"/>
              <a:alpha val="90000"/>
              <a:hueOff val="-2246587"/>
              <a:satOff val="-7611"/>
              <a:lumOff val="-976"/>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Alternate exertion with rest</a:t>
          </a:r>
        </a:p>
      </dgm:t>
    </dgm:pt>
    <dgm:pt modelId="{551B9AE5-2A80-4C65-A368-1ED690A6564B}" type="parTrans" cxnId="{E7D08423-EF4B-4153-9A3E-6A70AA6AB020}">
      <dgm:prSet/>
      <dgm:spPr/>
      <dgm:t>
        <a:bodyPr/>
        <a:lstStyle/>
        <a:p>
          <a:endParaRPr lang="en-US"/>
        </a:p>
      </dgm:t>
    </dgm:pt>
    <dgm:pt modelId="{19B0B4D6-BBB9-4EA4-A1F3-0593979F4EAA}" type="sibTrans" cxnId="{E7D08423-EF4B-4153-9A3E-6A70AA6AB020}">
      <dgm:prSet/>
      <dgm:spPr/>
      <dgm:t>
        <a:bodyPr/>
        <a:lstStyle/>
        <a:p>
          <a:endParaRPr lang="en-US"/>
        </a:p>
      </dgm:t>
    </dgm:pt>
    <dgm:pt modelId="{5B8F16EF-8CEB-4D46-87E6-D12C10D52269}">
      <dgm:prSet custT="1"/>
      <dgm:spPr>
        <a:xfrm>
          <a:off x="2853447" y="819837"/>
          <a:ext cx="2731457" cy="4721610"/>
        </a:xfrm>
        <a:prstGeom prst="rect">
          <a:avLst/>
        </a:prstGeom>
        <a:solidFill>
          <a:srgbClr val="FFC000">
            <a:lumMod val="20000"/>
            <a:lumOff val="80000"/>
            <a:alpha val="90000"/>
          </a:srgbClr>
        </a:solidFill>
        <a:ln w="6350" cap="flat" cmpd="sng" algn="ctr">
          <a:solidFill>
            <a:srgbClr val="5B9BD5">
              <a:tint val="40000"/>
              <a:alpha val="90000"/>
              <a:hueOff val="-2246587"/>
              <a:satOff val="-7611"/>
              <a:lumOff val="-976"/>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Monitor your own wellbeing</a:t>
          </a:r>
        </a:p>
      </dgm:t>
    </dgm:pt>
    <dgm:pt modelId="{3B487CB3-491A-437B-84C5-B50469BD744D}" type="parTrans" cxnId="{8078DC07-0BB4-408E-A3BC-7E40B1D708A1}">
      <dgm:prSet/>
      <dgm:spPr/>
      <dgm:t>
        <a:bodyPr/>
        <a:lstStyle/>
        <a:p>
          <a:endParaRPr lang="en-US"/>
        </a:p>
      </dgm:t>
    </dgm:pt>
    <dgm:pt modelId="{C34BDBFE-EB50-4FFF-A75F-C9522FF98244}" type="sibTrans" cxnId="{8078DC07-0BB4-408E-A3BC-7E40B1D708A1}">
      <dgm:prSet/>
      <dgm:spPr/>
      <dgm:t>
        <a:bodyPr/>
        <a:lstStyle/>
        <a:p>
          <a:endParaRPr lang="en-US"/>
        </a:p>
      </dgm:t>
    </dgm:pt>
    <dgm:pt modelId="{7D06E838-67BC-44A1-8B04-0C3EB828A3F5}">
      <dgm:prSet custT="1"/>
      <dgm:spPr>
        <a:xfrm>
          <a:off x="5692694" y="819837"/>
          <a:ext cx="2731457" cy="4721610"/>
        </a:xfrm>
        <a:prstGeom prst="rect">
          <a:avLst/>
        </a:prstGeo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gm:spPr>
      <dgm:t>
        <a:bodyPr/>
        <a:lstStyle/>
        <a:p>
          <a:pPr>
            <a:buChar char="•"/>
          </a:pPr>
          <a:r>
            <a:rPr lang="en-US" sz="1450" b="0" i="0" u="none">
              <a:solidFill>
                <a:sysClr val="windowText" lastClr="000000">
                  <a:hueOff val="0"/>
                  <a:satOff val="0"/>
                  <a:lumOff val="0"/>
                  <a:alphaOff val="0"/>
                </a:sysClr>
              </a:solidFill>
              <a:latin typeface="Calibri" panose="020F0502020204030204"/>
              <a:ea typeface="+mn-ea"/>
              <a:cs typeface="+mn-cs"/>
            </a:rPr>
            <a:t>Harmed by stress</a:t>
          </a:r>
        </a:p>
      </dgm:t>
    </dgm:pt>
    <dgm:pt modelId="{36E5B0BC-7459-4579-B552-FB7BE3E2A92B}" type="parTrans" cxnId="{45E84924-8143-45B7-B222-D5F597B1DCF4}">
      <dgm:prSet/>
      <dgm:spPr/>
      <dgm:t>
        <a:bodyPr/>
        <a:lstStyle/>
        <a:p>
          <a:endParaRPr lang="en-US"/>
        </a:p>
      </dgm:t>
    </dgm:pt>
    <dgm:pt modelId="{CD23367D-125E-4B80-8668-672FD07E0C25}" type="sibTrans" cxnId="{45E84924-8143-45B7-B222-D5F597B1DCF4}">
      <dgm:prSet/>
      <dgm:spPr/>
      <dgm:t>
        <a:bodyPr/>
        <a:lstStyle/>
        <a:p>
          <a:endParaRPr lang="en-US"/>
        </a:p>
      </dgm:t>
    </dgm:pt>
    <dgm:pt modelId="{86F85A93-0E2B-4498-B30E-F0E8A51B70E1}">
      <dgm:prSet custT="1"/>
      <dgm:spPr>
        <a:xfrm>
          <a:off x="5692694" y="819837"/>
          <a:ext cx="2731457" cy="4721610"/>
        </a:xfrm>
        <a:prstGeom prst="rect">
          <a:avLst/>
        </a:prstGeo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Persistent strain</a:t>
          </a:r>
        </a:p>
      </dgm:t>
    </dgm:pt>
    <dgm:pt modelId="{56E5B534-E1F1-40B5-BDA6-F9E4E3D260E3}" type="parTrans" cxnId="{6EC58E2D-5606-4951-A034-50F3357A1A14}">
      <dgm:prSet/>
      <dgm:spPr/>
      <dgm:t>
        <a:bodyPr/>
        <a:lstStyle/>
        <a:p>
          <a:endParaRPr lang="en-US"/>
        </a:p>
      </dgm:t>
    </dgm:pt>
    <dgm:pt modelId="{3BF1CD15-029A-46CD-AEF1-CD1AA19819EA}" type="sibTrans" cxnId="{6EC58E2D-5606-4951-A034-50F3357A1A14}">
      <dgm:prSet/>
      <dgm:spPr/>
      <dgm:t>
        <a:bodyPr/>
        <a:lstStyle/>
        <a:p>
          <a:endParaRPr lang="en-US"/>
        </a:p>
      </dgm:t>
    </dgm:pt>
    <dgm:pt modelId="{6C8D79D6-B0F8-498A-AC48-6F30B91ABEE5}">
      <dgm:prSet custT="1"/>
      <dgm:spPr>
        <a:xfrm>
          <a:off x="5692694" y="819837"/>
          <a:ext cx="2731457" cy="4721610"/>
        </a:xfrm>
        <a:prstGeom prst="rect">
          <a:avLst/>
        </a:prstGeo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gm:spPr>
      <dgm:t>
        <a:bodyPr/>
        <a:lstStyle/>
        <a:p>
          <a:pPr>
            <a:buNone/>
          </a:pPr>
          <a:endParaRPr lang="en-US" sz="1800" b="1" i="0" u="none" dirty="0">
            <a:solidFill>
              <a:sysClr val="windowText" lastClr="000000">
                <a:hueOff val="0"/>
                <a:satOff val="0"/>
                <a:lumOff val="0"/>
                <a:alphaOff val="0"/>
              </a:sysClr>
            </a:solidFill>
            <a:latin typeface="Calibri" panose="020F0502020204030204"/>
            <a:ea typeface="+mn-ea"/>
            <a:cs typeface="+mn-cs"/>
          </a:endParaRPr>
        </a:p>
        <a:p>
          <a:pPr>
            <a:buNone/>
          </a:pPr>
          <a:r>
            <a:rPr lang="en-US" sz="1800" b="1" i="0" u="none" dirty="0">
              <a:solidFill>
                <a:sysClr val="windowText" lastClr="000000">
                  <a:hueOff val="0"/>
                  <a:satOff val="0"/>
                  <a:lumOff val="0"/>
                  <a:alphaOff val="0"/>
                </a:sysClr>
              </a:solidFill>
              <a:latin typeface="Calibri" panose="020F0502020204030204"/>
              <a:ea typeface="+mn-ea"/>
              <a:cs typeface="+mn-cs"/>
            </a:rPr>
            <a:t>Features</a:t>
          </a:r>
          <a:endParaRPr lang="en-US" sz="1400" dirty="0">
            <a:solidFill>
              <a:sysClr val="windowText" lastClr="000000">
                <a:hueOff val="0"/>
                <a:satOff val="0"/>
                <a:lumOff val="0"/>
                <a:alphaOff val="0"/>
              </a:sysClr>
            </a:solidFill>
            <a:latin typeface="Calibri" panose="020F0502020204030204"/>
            <a:ea typeface="+mn-ea"/>
            <a:cs typeface="+mn-cs"/>
          </a:endParaRPr>
        </a:p>
      </dgm:t>
    </dgm:pt>
    <dgm:pt modelId="{69933A08-8A26-4AF0-A173-584CB32C3C5D}" type="parTrans" cxnId="{5B7D03E4-A32D-4668-BBE4-F2E17FA57B46}">
      <dgm:prSet/>
      <dgm:spPr/>
      <dgm:t>
        <a:bodyPr/>
        <a:lstStyle/>
        <a:p>
          <a:endParaRPr lang="en-US"/>
        </a:p>
      </dgm:t>
    </dgm:pt>
    <dgm:pt modelId="{624A088A-7E07-4348-8176-DAEEB254D764}" type="sibTrans" cxnId="{5B7D03E4-A32D-4668-BBE4-F2E17FA57B46}">
      <dgm:prSet/>
      <dgm:spPr/>
      <dgm:t>
        <a:bodyPr/>
        <a:lstStyle/>
        <a:p>
          <a:endParaRPr lang="en-US"/>
        </a:p>
      </dgm:t>
    </dgm:pt>
    <dgm:pt modelId="{B7CC15DB-972C-4DD4-AA96-BD9EA49E92E4}">
      <dgm:prSet custT="1"/>
      <dgm:spPr>
        <a:xfrm>
          <a:off x="5692694" y="819837"/>
          <a:ext cx="2731457" cy="4721610"/>
        </a:xfrm>
        <a:prstGeom prst="rect">
          <a:avLst/>
        </a:prstGeo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6E2EDD9D-8602-43C6-8B65-1E09A31ECB2F}" type="parTrans" cxnId="{E32615BD-A8A9-4B5C-9260-18F4060603FD}">
      <dgm:prSet/>
      <dgm:spPr/>
      <dgm:t>
        <a:bodyPr/>
        <a:lstStyle/>
        <a:p>
          <a:endParaRPr lang="en-US"/>
        </a:p>
      </dgm:t>
    </dgm:pt>
    <dgm:pt modelId="{51ECD015-82EB-4610-A293-C8A81DF9D451}" type="sibTrans" cxnId="{E32615BD-A8A9-4B5C-9260-18F4060603FD}">
      <dgm:prSet/>
      <dgm:spPr/>
      <dgm:t>
        <a:bodyPr/>
        <a:lstStyle/>
        <a:p>
          <a:endParaRPr lang="en-US"/>
        </a:p>
      </dgm:t>
    </dgm:pt>
    <dgm:pt modelId="{D65BE153-8A02-4681-9200-912766B12396}">
      <dgm:prSet custT="1"/>
      <dgm:spPr>
        <a:xfrm>
          <a:off x="5692694" y="819837"/>
          <a:ext cx="2731457" cy="4721610"/>
        </a:xfrm>
        <a:prstGeom prst="rect">
          <a:avLst/>
        </a:prstGeo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gm:spPr>
      <dgm:t>
        <a:bodyPr/>
        <a:lstStyle/>
        <a:p>
          <a:pPr>
            <a:buNone/>
          </a:pPr>
          <a:r>
            <a:rPr lang="en-US" sz="1800" b="1" i="0" u="none">
              <a:solidFill>
                <a:sysClr val="windowText" lastClr="000000">
                  <a:hueOff val="0"/>
                  <a:satOff val="0"/>
                  <a:lumOff val="0"/>
                  <a:alphaOff val="0"/>
                </a:sysClr>
              </a:solidFill>
              <a:latin typeface="Calibri" panose="020F0502020204030204"/>
              <a:ea typeface="+mn-ea"/>
              <a:cs typeface="+mn-cs"/>
            </a:rPr>
            <a:t>Your Role</a:t>
          </a:r>
          <a:endParaRPr lang="en-US" sz="1800" b="0" i="0" u="none">
            <a:solidFill>
              <a:sysClr val="windowText" lastClr="000000">
                <a:hueOff val="0"/>
                <a:satOff val="0"/>
                <a:lumOff val="0"/>
                <a:alphaOff val="0"/>
              </a:sysClr>
            </a:solidFill>
            <a:latin typeface="Calibri" panose="020F0502020204030204"/>
            <a:ea typeface="+mn-ea"/>
            <a:cs typeface="+mn-cs"/>
          </a:endParaRPr>
        </a:p>
      </dgm:t>
    </dgm:pt>
    <dgm:pt modelId="{B0581623-92CA-4142-B0B1-271EEC24C65B}" type="parTrans" cxnId="{5D8C0B7C-BBDB-47E1-A690-EAF1F33EF822}">
      <dgm:prSet/>
      <dgm:spPr/>
      <dgm:t>
        <a:bodyPr/>
        <a:lstStyle/>
        <a:p>
          <a:endParaRPr lang="en-US"/>
        </a:p>
      </dgm:t>
    </dgm:pt>
    <dgm:pt modelId="{9EA628CE-3288-478D-B8AD-462C22C4E51E}" type="sibTrans" cxnId="{5D8C0B7C-BBDB-47E1-A690-EAF1F33EF822}">
      <dgm:prSet/>
      <dgm:spPr/>
      <dgm:t>
        <a:bodyPr/>
        <a:lstStyle/>
        <a:p>
          <a:endParaRPr lang="en-US"/>
        </a:p>
      </dgm:t>
    </dgm:pt>
    <dgm:pt modelId="{5BE4B89B-D94F-4078-A896-9D2A63EF6A42}">
      <dgm:prSet custT="1"/>
      <dgm:spPr>
        <a:xfrm>
          <a:off x="5692694" y="819837"/>
          <a:ext cx="2731457" cy="4721610"/>
        </a:xfrm>
        <a:prstGeom prst="rect">
          <a:avLst/>
        </a:prstGeo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gm:spPr>
      <dgm:t>
        <a:bodyPr/>
        <a:lstStyle/>
        <a:p>
          <a:pPr>
            <a:buChar char="•"/>
          </a:pPr>
          <a:r>
            <a:rPr lang="en-US" sz="1450" b="0" i="0" u="none">
              <a:solidFill>
                <a:sysClr val="windowText" lastClr="000000">
                  <a:hueOff val="0"/>
                  <a:satOff val="0"/>
                  <a:lumOff val="0"/>
                  <a:alphaOff val="0"/>
                </a:sysClr>
              </a:solidFill>
              <a:latin typeface="Calibri" panose="020F0502020204030204"/>
              <a:ea typeface="+mn-ea"/>
              <a:cs typeface="+mn-cs"/>
            </a:rPr>
            <a:t>Recognize stress injuries early</a:t>
          </a:r>
        </a:p>
      </dgm:t>
    </dgm:pt>
    <dgm:pt modelId="{5AC85ECD-48EE-4E01-A738-2B5564399E9D}" type="parTrans" cxnId="{1B6638EC-6CFF-4A00-8227-5E62F597B227}">
      <dgm:prSet/>
      <dgm:spPr/>
      <dgm:t>
        <a:bodyPr/>
        <a:lstStyle/>
        <a:p>
          <a:endParaRPr lang="en-US"/>
        </a:p>
      </dgm:t>
    </dgm:pt>
    <dgm:pt modelId="{2A3A58DB-6141-4921-AB4E-2E1543C4604E}" type="sibTrans" cxnId="{1B6638EC-6CFF-4A00-8227-5E62F597B227}">
      <dgm:prSet/>
      <dgm:spPr/>
      <dgm:t>
        <a:bodyPr/>
        <a:lstStyle/>
        <a:p>
          <a:endParaRPr lang="en-US"/>
        </a:p>
      </dgm:t>
    </dgm:pt>
    <dgm:pt modelId="{8C951DFA-E05C-4DB2-A179-B7BCDC5CD60E}">
      <dgm:prSet custT="1"/>
      <dgm:spPr>
        <a:xfrm>
          <a:off x="5692694" y="819837"/>
          <a:ext cx="2731457" cy="4721610"/>
        </a:xfrm>
        <a:prstGeom prst="rect">
          <a:avLst/>
        </a:prstGeo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Remember and use the 5 pillars of resilience</a:t>
          </a:r>
        </a:p>
      </dgm:t>
    </dgm:pt>
    <dgm:pt modelId="{4FC54CF1-4869-4065-AA8A-5A0F8677DAE5}" type="parTrans" cxnId="{50BBD522-71D9-46D6-82D5-67A1E642B28F}">
      <dgm:prSet/>
      <dgm:spPr/>
      <dgm:t>
        <a:bodyPr/>
        <a:lstStyle/>
        <a:p>
          <a:endParaRPr lang="en-US"/>
        </a:p>
      </dgm:t>
    </dgm:pt>
    <dgm:pt modelId="{73571CF4-384E-4B83-9211-189B84AAE6F1}" type="sibTrans" cxnId="{50BBD522-71D9-46D6-82D5-67A1E642B28F}">
      <dgm:prSet/>
      <dgm:spPr/>
      <dgm:t>
        <a:bodyPr/>
        <a:lstStyle/>
        <a:p>
          <a:endParaRPr lang="en-US"/>
        </a:p>
      </dgm:t>
    </dgm:pt>
    <dgm:pt modelId="{DC8DB6BC-0AF2-42D2-BBE0-ACCDA796BE3A}">
      <dgm:prSet custT="1"/>
      <dgm:spPr>
        <a:xfrm>
          <a:off x="8531941" y="819837"/>
          <a:ext cx="2731457" cy="4721610"/>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Loss of quality of life</a:t>
          </a:r>
        </a:p>
      </dgm:t>
    </dgm:pt>
    <dgm:pt modelId="{AAC11825-3AE8-4789-B8D9-F38C811EBC15}" type="parTrans" cxnId="{B9375D5F-08E3-437D-B1CE-F083461F7C6B}">
      <dgm:prSet/>
      <dgm:spPr/>
      <dgm:t>
        <a:bodyPr/>
        <a:lstStyle/>
        <a:p>
          <a:endParaRPr lang="en-US"/>
        </a:p>
      </dgm:t>
    </dgm:pt>
    <dgm:pt modelId="{E34E7B9E-0560-402F-8D25-AE33E7B3EFC2}" type="sibTrans" cxnId="{B9375D5F-08E3-437D-B1CE-F083461F7C6B}">
      <dgm:prSet/>
      <dgm:spPr/>
      <dgm:t>
        <a:bodyPr/>
        <a:lstStyle/>
        <a:p>
          <a:endParaRPr lang="en-US"/>
        </a:p>
      </dgm:t>
    </dgm:pt>
    <dgm:pt modelId="{6869082A-4A2A-41DB-8249-39E39FDBF9CC}">
      <dgm:prSet custT="1"/>
      <dgm:spPr>
        <a:xfrm>
          <a:off x="8531941" y="819837"/>
          <a:ext cx="2731457" cy="4721610"/>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None/>
          </a:pPr>
          <a:endParaRPr lang="en-US" sz="1000" b="1" i="0" u="none" dirty="0">
            <a:solidFill>
              <a:sysClr val="windowText" lastClr="000000">
                <a:hueOff val="0"/>
                <a:satOff val="0"/>
                <a:lumOff val="0"/>
                <a:alphaOff val="0"/>
              </a:sysClr>
            </a:solidFill>
            <a:latin typeface="Calibri" panose="020F0502020204030204"/>
            <a:ea typeface="+mn-ea"/>
            <a:cs typeface="+mn-cs"/>
          </a:endParaRPr>
        </a:p>
        <a:p>
          <a:pPr>
            <a:buNone/>
          </a:pPr>
          <a:r>
            <a:rPr lang="en-US" sz="1800" b="1" dirty="0">
              <a:solidFill>
                <a:sysClr val="windowText" lastClr="000000">
                  <a:hueOff val="0"/>
                  <a:satOff val="0"/>
                  <a:lumOff val="0"/>
                  <a:alphaOff val="0"/>
                </a:sysClr>
              </a:solidFill>
              <a:latin typeface="Calibri" panose="020F0502020204030204"/>
              <a:ea typeface="+mn-ea"/>
              <a:cs typeface="+mn-cs"/>
            </a:rPr>
            <a:t>Features</a:t>
          </a:r>
        </a:p>
      </dgm:t>
    </dgm:pt>
    <dgm:pt modelId="{CD8B0E38-E2FB-4BBE-BE11-AD49118756C8}" type="parTrans" cxnId="{5CD24959-6C6B-4FD8-B7E8-02E6986203EC}">
      <dgm:prSet/>
      <dgm:spPr/>
      <dgm:t>
        <a:bodyPr/>
        <a:lstStyle/>
        <a:p>
          <a:endParaRPr lang="en-US"/>
        </a:p>
      </dgm:t>
    </dgm:pt>
    <dgm:pt modelId="{E0DB9A7F-2EE8-4777-8200-914542616C34}" type="sibTrans" cxnId="{5CD24959-6C6B-4FD8-B7E8-02E6986203EC}">
      <dgm:prSet/>
      <dgm:spPr/>
      <dgm:t>
        <a:bodyPr/>
        <a:lstStyle/>
        <a:p>
          <a:endParaRPr lang="en-US"/>
        </a:p>
      </dgm:t>
    </dgm:pt>
    <dgm:pt modelId="{0616C4E0-4E48-4256-AFC9-892D91122E5E}">
      <dgm:prSet custT="1"/>
      <dgm:spPr>
        <a:xfrm>
          <a:off x="8531941" y="819837"/>
          <a:ext cx="2731457" cy="4721610"/>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450" b="0" i="0" u="none">
              <a:solidFill>
                <a:sysClr val="windowText" lastClr="000000">
                  <a:hueOff val="0"/>
                  <a:satOff val="0"/>
                  <a:lumOff val="0"/>
                  <a:alphaOff val="0"/>
                </a:sysClr>
              </a:solidFill>
              <a:latin typeface="Calibri" panose="020F0502020204030204"/>
              <a:ea typeface="+mn-ea"/>
              <a:cs typeface="+mn-cs"/>
            </a:rPr>
            <a:t>Unhealed Orange Zone Stress injuries</a:t>
          </a:r>
        </a:p>
      </dgm:t>
    </dgm:pt>
    <dgm:pt modelId="{4DC93685-C06B-42AF-A797-65AE7AE3BA8F}" type="parTrans" cxnId="{49EF5A34-8A2B-471A-95CF-4EFBFF4CF1BE}">
      <dgm:prSet/>
      <dgm:spPr/>
      <dgm:t>
        <a:bodyPr/>
        <a:lstStyle/>
        <a:p>
          <a:endParaRPr lang="en-US"/>
        </a:p>
      </dgm:t>
    </dgm:pt>
    <dgm:pt modelId="{6F699B59-13B9-46D1-AEFF-FAF88C054C50}" type="sibTrans" cxnId="{49EF5A34-8A2B-471A-95CF-4EFBFF4CF1BE}">
      <dgm:prSet/>
      <dgm:spPr/>
      <dgm:t>
        <a:bodyPr/>
        <a:lstStyle/>
        <a:p>
          <a:endParaRPr lang="en-US"/>
        </a:p>
      </dgm:t>
    </dgm:pt>
    <dgm:pt modelId="{0205EEEB-7887-494D-8E2F-3CD14F7AE87F}">
      <dgm:prSet custT="1"/>
      <dgm:spPr>
        <a:xfrm>
          <a:off x="8531941" y="819837"/>
          <a:ext cx="2731457" cy="4721610"/>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Persistent and severe symptoms of distress</a:t>
          </a:r>
        </a:p>
      </dgm:t>
    </dgm:pt>
    <dgm:pt modelId="{DD0663B5-E977-43A8-9A2A-CAB49644769D}" type="parTrans" cxnId="{C22499A1-5200-4E13-A368-CE66ED49D34D}">
      <dgm:prSet/>
      <dgm:spPr/>
      <dgm:t>
        <a:bodyPr/>
        <a:lstStyle/>
        <a:p>
          <a:endParaRPr lang="en-US"/>
        </a:p>
      </dgm:t>
    </dgm:pt>
    <dgm:pt modelId="{AD47708A-C3A5-4599-A2EF-E49A67007B1A}" type="sibTrans" cxnId="{C22499A1-5200-4E13-A368-CE66ED49D34D}">
      <dgm:prSet/>
      <dgm:spPr/>
      <dgm:t>
        <a:bodyPr/>
        <a:lstStyle/>
        <a:p>
          <a:endParaRPr lang="en-US"/>
        </a:p>
      </dgm:t>
    </dgm:pt>
    <dgm:pt modelId="{3381A99B-2801-4A49-AEF9-D9DA5F417993}">
      <dgm:prSet custT="1"/>
      <dgm:spPr>
        <a:xfrm>
          <a:off x="8531941" y="819837"/>
          <a:ext cx="2731457" cy="4721610"/>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None/>
          </a:pPr>
          <a:endParaRPr lang="en-US" sz="1000" dirty="0">
            <a:solidFill>
              <a:sysClr val="windowText" lastClr="000000">
                <a:hueOff val="0"/>
                <a:satOff val="0"/>
                <a:lumOff val="0"/>
                <a:alphaOff val="0"/>
              </a:sysClr>
            </a:solidFill>
            <a:latin typeface="Calibri" panose="020F0502020204030204"/>
            <a:ea typeface="+mn-ea"/>
            <a:cs typeface="+mn-cs"/>
          </a:endParaRPr>
        </a:p>
      </dgm:t>
    </dgm:pt>
    <dgm:pt modelId="{79FD7F4F-A2C7-4C66-966C-339FE1B48825}" type="parTrans" cxnId="{747D2D6E-D830-4BA7-9785-162F5AD5CB78}">
      <dgm:prSet/>
      <dgm:spPr/>
      <dgm:t>
        <a:bodyPr/>
        <a:lstStyle/>
        <a:p>
          <a:endParaRPr lang="en-US"/>
        </a:p>
      </dgm:t>
    </dgm:pt>
    <dgm:pt modelId="{D6C27E06-52E1-46C3-B072-AD855BD0970E}" type="sibTrans" cxnId="{747D2D6E-D830-4BA7-9785-162F5AD5CB78}">
      <dgm:prSet/>
      <dgm:spPr/>
      <dgm:t>
        <a:bodyPr/>
        <a:lstStyle/>
        <a:p>
          <a:endParaRPr lang="en-US"/>
        </a:p>
      </dgm:t>
    </dgm:pt>
    <dgm:pt modelId="{E8EDE960-F0B5-439F-BD52-5BA989BE58B0}">
      <dgm:prSet custT="1"/>
      <dgm:spPr>
        <a:xfrm>
          <a:off x="8531941" y="819837"/>
          <a:ext cx="2731457" cy="4721610"/>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None/>
          </a:pPr>
          <a:r>
            <a:rPr lang="en-US" sz="1800" b="1" i="0" u="none">
              <a:solidFill>
                <a:sysClr val="windowText" lastClr="000000">
                  <a:hueOff val="0"/>
                  <a:satOff val="0"/>
                  <a:lumOff val="0"/>
                  <a:alphaOff val="0"/>
                </a:sysClr>
              </a:solidFill>
              <a:latin typeface="Calibri" panose="020F0502020204030204"/>
              <a:ea typeface="+mn-ea"/>
              <a:cs typeface="+mn-cs"/>
            </a:rPr>
            <a:t>Your Role</a:t>
          </a:r>
          <a:endParaRPr lang="en-US" sz="1800" b="0" i="0" u="none">
            <a:solidFill>
              <a:sysClr val="windowText" lastClr="000000">
                <a:hueOff val="0"/>
                <a:satOff val="0"/>
                <a:lumOff val="0"/>
                <a:alphaOff val="0"/>
              </a:sysClr>
            </a:solidFill>
            <a:latin typeface="Calibri" panose="020F0502020204030204"/>
            <a:ea typeface="+mn-ea"/>
            <a:cs typeface="+mn-cs"/>
          </a:endParaRPr>
        </a:p>
      </dgm:t>
    </dgm:pt>
    <dgm:pt modelId="{DDED0E10-2521-45E1-990C-615C1F14FC4A}" type="parTrans" cxnId="{4EDDFAF9-E46D-4D16-8658-18969B643988}">
      <dgm:prSet/>
      <dgm:spPr/>
      <dgm:t>
        <a:bodyPr/>
        <a:lstStyle/>
        <a:p>
          <a:endParaRPr lang="en-US"/>
        </a:p>
      </dgm:t>
    </dgm:pt>
    <dgm:pt modelId="{AFF77676-3999-4BC8-BDF7-0316F4FC98E2}" type="sibTrans" cxnId="{4EDDFAF9-E46D-4D16-8658-18969B643988}">
      <dgm:prSet/>
      <dgm:spPr/>
      <dgm:t>
        <a:bodyPr/>
        <a:lstStyle/>
        <a:p>
          <a:endParaRPr lang="en-US"/>
        </a:p>
      </dgm:t>
    </dgm:pt>
    <dgm:pt modelId="{39C73017-8953-4BD0-93C8-5D06C110A481}">
      <dgm:prSet custT="1"/>
      <dgm:spPr>
        <a:xfrm>
          <a:off x="8531941" y="819837"/>
          <a:ext cx="2731457" cy="4721610"/>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Link into care</a:t>
          </a:r>
        </a:p>
      </dgm:t>
    </dgm:pt>
    <dgm:pt modelId="{CF224970-CF7C-4245-90D3-D32B7F3FD25E}" type="parTrans" cxnId="{C949434C-255C-4BF6-B648-F05CF42A8B10}">
      <dgm:prSet/>
      <dgm:spPr/>
      <dgm:t>
        <a:bodyPr/>
        <a:lstStyle/>
        <a:p>
          <a:endParaRPr lang="en-US"/>
        </a:p>
      </dgm:t>
    </dgm:pt>
    <dgm:pt modelId="{02FD44C9-0AD6-40D6-A6FC-1CA03202785A}" type="sibTrans" cxnId="{C949434C-255C-4BF6-B648-F05CF42A8B10}">
      <dgm:prSet/>
      <dgm:spPr/>
      <dgm:t>
        <a:bodyPr/>
        <a:lstStyle/>
        <a:p>
          <a:endParaRPr lang="en-US"/>
        </a:p>
      </dgm:t>
    </dgm:pt>
    <dgm:pt modelId="{612ED19D-EAC3-4C54-8847-EF3C3624084D}">
      <dgm:prSet custT="1"/>
      <dgm:spPr>
        <a:xfrm>
          <a:off x="8531941" y="819837"/>
          <a:ext cx="2731457" cy="4721610"/>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Recovery mindset</a:t>
          </a:r>
        </a:p>
      </dgm:t>
    </dgm:pt>
    <dgm:pt modelId="{0FB4D837-D223-4362-96D7-847E30D4C5E1}" type="parTrans" cxnId="{D9BD3BA7-5C2E-4D47-9C96-4B8F541B861A}">
      <dgm:prSet/>
      <dgm:spPr/>
      <dgm:t>
        <a:bodyPr/>
        <a:lstStyle/>
        <a:p>
          <a:endParaRPr lang="en-US"/>
        </a:p>
      </dgm:t>
    </dgm:pt>
    <dgm:pt modelId="{7DE47F0E-FC11-4A78-BB79-B6B60E2D2BF0}" type="sibTrans" cxnId="{D9BD3BA7-5C2E-4D47-9C96-4B8F541B861A}">
      <dgm:prSet/>
      <dgm:spPr/>
      <dgm:t>
        <a:bodyPr/>
        <a:lstStyle/>
        <a:p>
          <a:endParaRPr lang="en-US"/>
        </a:p>
      </dgm:t>
    </dgm:pt>
    <dgm:pt modelId="{56C7E4BA-519D-42B9-9C47-E294B5E2E4E1}">
      <dgm:prSet custT="1"/>
      <dgm:spPr>
        <a:xfrm>
          <a:off x="8531941" y="819837"/>
          <a:ext cx="2731457" cy="4721610"/>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Gradual return</a:t>
          </a:r>
        </a:p>
      </dgm:t>
    </dgm:pt>
    <dgm:pt modelId="{56469FCE-03A8-466D-8F70-99DA13B7473A}" type="parTrans" cxnId="{C31D5548-5799-4CFC-A926-9AC70ECC78DE}">
      <dgm:prSet/>
      <dgm:spPr/>
      <dgm:t>
        <a:bodyPr/>
        <a:lstStyle/>
        <a:p>
          <a:endParaRPr lang="en-US"/>
        </a:p>
      </dgm:t>
    </dgm:pt>
    <dgm:pt modelId="{3A3BDD16-AE26-4C99-A79C-D47620BBF92E}" type="sibTrans" cxnId="{C31D5548-5799-4CFC-A926-9AC70ECC78DE}">
      <dgm:prSet/>
      <dgm:spPr/>
      <dgm:t>
        <a:bodyPr/>
        <a:lstStyle/>
        <a:p>
          <a:endParaRPr lang="en-US"/>
        </a:p>
      </dgm:t>
    </dgm:pt>
    <dgm:pt modelId="{1D1FE5D4-8706-4454-B7BE-AFC9EBCF4A8F}">
      <dgm:prSet custT="1"/>
      <dgm:spPr>
        <a:xfrm>
          <a:off x="8531941" y="819837"/>
          <a:ext cx="2731457" cy="4721610"/>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450" b="0" i="0" u="none">
              <a:solidFill>
                <a:sysClr val="windowText" lastClr="000000">
                  <a:hueOff val="0"/>
                  <a:satOff val="0"/>
                  <a:lumOff val="0"/>
                  <a:alphaOff val="0"/>
                </a:sysClr>
              </a:solidFill>
              <a:latin typeface="Calibri" panose="020F0502020204030204"/>
              <a:ea typeface="+mn-ea"/>
              <a:cs typeface="+mn-cs"/>
            </a:rPr>
            <a:t>Impairment in functioning</a:t>
          </a:r>
        </a:p>
      </dgm:t>
    </dgm:pt>
    <dgm:pt modelId="{09FED29F-5B0A-4120-B037-7459A23FA582}" type="parTrans" cxnId="{A41581BD-C569-4707-9B88-2C970CBF1207}">
      <dgm:prSet/>
      <dgm:spPr/>
      <dgm:t>
        <a:bodyPr/>
        <a:lstStyle/>
        <a:p>
          <a:endParaRPr lang="en-US"/>
        </a:p>
      </dgm:t>
    </dgm:pt>
    <dgm:pt modelId="{89D5AE47-E1E6-4D0B-A056-6253C567F507}" type="sibTrans" cxnId="{A41581BD-C569-4707-9B88-2C970CBF1207}">
      <dgm:prSet/>
      <dgm:spPr/>
      <dgm:t>
        <a:bodyPr/>
        <a:lstStyle/>
        <a:p>
          <a:endParaRPr lang="en-US"/>
        </a:p>
      </dgm:t>
    </dgm:pt>
    <dgm:pt modelId="{F54E07B1-88BE-4BED-8CC9-9B1232507B3D}">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Calm and Steady</a:t>
          </a:r>
        </a:p>
      </dgm:t>
    </dgm:pt>
    <dgm:pt modelId="{BCD0F0D7-13BA-4EF4-8580-41EF68C873D3}" type="parTrans" cxnId="{BED85999-7F83-48BD-8445-0D86B906D796}">
      <dgm:prSet/>
      <dgm:spPr/>
      <dgm:t>
        <a:bodyPr/>
        <a:lstStyle/>
        <a:p>
          <a:endParaRPr lang="en-US"/>
        </a:p>
      </dgm:t>
    </dgm:pt>
    <dgm:pt modelId="{FBA3D6C4-4D5D-496B-8EB4-48923B654F86}" type="sibTrans" cxnId="{BED85999-7F83-48BD-8445-0D86B906D796}">
      <dgm:prSet/>
      <dgm:spPr/>
      <dgm:t>
        <a:bodyPr/>
        <a:lstStyle/>
        <a:p>
          <a:endParaRPr lang="en-US"/>
        </a:p>
      </dgm:t>
    </dgm:pt>
    <dgm:pt modelId="{64645F5A-2DDA-4A90-A5A7-BBF9019784FA}">
      <dgm:prSet custT="1"/>
      <dgm:spPr>
        <a:xfrm>
          <a:off x="5692694" y="819837"/>
          <a:ext cx="2731457" cy="4721610"/>
        </a:xfrm>
        <a:prstGeom prst="rect">
          <a:avLst/>
        </a:prstGeo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Not feeling like yourself</a:t>
          </a:r>
        </a:p>
      </dgm:t>
    </dgm:pt>
    <dgm:pt modelId="{4D6097B7-D71B-47F6-B12D-D8ACE2865DEC}" type="parTrans" cxnId="{5B1F5B49-0E14-412E-BF61-391B220EEEB9}">
      <dgm:prSet/>
      <dgm:spPr/>
      <dgm:t>
        <a:bodyPr/>
        <a:lstStyle/>
        <a:p>
          <a:endParaRPr lang="en-US"/>
        </a:p>
      </dgm:t>
    </dgm:pt>
    <dgm:pt modelId="{A66DFE72-810D-46EC-86B5-C58A84FD82B3}" type="sibTrans" cxnId="{5B1F5B49-0E14-412E-BF61-391B220EEEB9}">
      <dgm:prSet/>
      <dgm:spPr/>
      <dgm:t>
        <a:bodyPr/>
        <a:lstStyle/>
        <a:p>
          <a:endParaRPr lang="en-US"/>
        </a:p>
      </dgm:t>
    </dgm:pt>
    <dgm:pt modelId="{2AD345FC-2A60-401B-8102-CB5940B21E1C}">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None/>
          </a:pPr>
          <a:r>
            <a:rPr lang="en-US" sz="1800" b="1" i="0" u="none" dirty="0">
              <a:solidFill>
                <a:sysClr val="windowText" lastClr="000000">
                  <a:hueOff val="0"/>
                  <a:satOff val="0"/>
                  <a:lumOff val="0"/>
                  <a:alphaOff val="0"/>
                </a:sysClr>
              </a:solidFill>
              <a:latin typeface="Calibri" panose="020F0502020204030204"/>
              <a:ea typeface="+mn-ea"/>
              <a:cs typeface="+mn-cs"/>
            </a:rPr>
            <a:t>Features</a:t>
          </a:r>
          <a:endParaRPr lang="en-US" sz="2000" dirty="0">
            <a:solidFill>
              <a:sysClr val="windowText" lastClr="000000">
                <a:hueOff val="0"/>
                <a:satOff val="0"/>
                <a:lumOff val="0"/>
                <a:alphaOff val="0"/>
              </a:sysClr>
            </a:solidFill>
            <a:latin typeface="Calibri" panose="020F0502020204030204"/>
            <a:ea typeface="+mn-ea"/>
            <a:cs typeface="+mn-cs"/>
          </a:endParaRPr>
        </a:p>
      </dgm:t>
    </dgm:pt>
    <dgm:pt modelId="{63FC914F-DB9B-42A6-9B5E-14ABFB9FC3F2}" type="sibTrans" cxnId="{2AF0C66E-D172-42F3-8EBE-E93AC99A2735}">
      <dgm:prSet/>
      <dgm:spPr/>
      <dgm:t>
        <a:bodyPr/>
        <a:lstStyle/>
        <a:p>
          <a:endParaRPr lang="en-US"/>
        </a:p>
      </dgm:t>
    </dgm:pt>
    <dgm:pt modelId="{1DA4ED41-EAC3-4A2E-B267-42A107DD97ED}" type="parTrans" cxnId="{2AF0C66E-D172-42F3-8EBE-E93AC99A2735}">
      <dgm:prSet/>
      <dgm:spPr/>
      <dgm:t>
        <a:bodyPr/>
        <a:lstStyle/>
        <a:p>
          <a:endParaRPr lang="en-US"/>
        </a:p>
      </dgm:t>
    </dgm:pt>
    <dgm:pt modelId="{A3F36C62-87FF-4F77-8DDC-AF35FF363350}">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None/>
          </a:pPr>
          <a:endParaRPr lang="en-US" sz="900" b="0" i="0" u="none">
            <a:solidFill>
              <a:sysClr val="windowText" lastClr="000000">
                <a:hueOff val="0"/>
                <a:satOff val="0"/>
                <a:lumOff val="0"/>
                <a:alphaOff val="0"/>
              </a:sysClr>
            </a:solidFill>
            <a:latin typeface="Calibri" panose="020F0502020204030204"/>
            <a:ea typeface="+mn-ea"/>
            <a:cs typeface="+mn-cs"/>
          </a:endParaRPr>
        </a:p>
      </dgm:t>
    </dgm:pt>
    <dgm:pt modelId="{3BED92AE-23E5-4811-A710-BDC5E0423AC6}" type="parTrans" cxnId="{52285E03-AF67-45B2-9D2D-87A960A997AD}">
      <dgm:prSet/>
      <dgm:spPr/>
      <dgm:t>
        <a:bodyPr/>
        <a:lstStyle/>
        <a:p>
          <a:endParaRPr lang="en-US"/>
        </a:p>
      </dgm:t>
    </dgm:pt>
    <dgm:pt modelId="{00215C1F-AE38-4EA5-8F62-67FC5CEA4D48}" type="sibTrans" cxnId="{52285E03-AF67-45B2-9D2D-87A960A997AD}">
      <dgm:prSet/>
      <dgm:spPr/>
      <dgm:t>
        <a:bodyPr/>
        <a:lstStyle/>
        <a:p>
          <a:endParaRPr lang="en-US"/>
        </a:p>
      </dgm:t>
    </dgm:pt>
    <dgm:pt modelId="{73847DD3-5FB1-4391-978F-2FD8756F4B72}">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endParaRPr lang="en-US" sz="900" b="0" i="0" u="none" dirty="0">
            <a:solidFill>
              <a:sysClr val="windowText" lastClr="000000">
                <a:hueOff val="0"/>
                <a:satOff val="0"/>
                <a:lumOff val="0"/>
                <a:alphaOff val="0"/>
              </a:sysClr>
            </a:solidFill>
            <a:latin typeface="Calibri" panose="020F0502020204030204"/>
            <a:ea typeface="+mn-ea"/>
            <a:cs typeface="+mn-cs"/>
          </a:endParaRPr>
        </a:p>
      </dgm:t>
    </dgm:pt>
    <dgm:pt modelId="{FF56A536-607A-41FC-976A-869E8D5C9F5B}" type="parTrans" cxnId="{606D5A1B-FE8C-433C-A82E-0DA2D93D0155}">
      <dgm:prSet/>
      <dgm:spPr/>
      <dgm:t>
        <a:bodyPr/>
        <a:lstStyle/>
        <a:p>
          <a:endParaRPr lang="en-US"/>
        </a:p>
      </dgm:t>
    </dgm:pt>
    <dgm:pt modelId="{13E90C29-1D71-4F56-AFA3-CDE360CB83AD}" type="sibTrans" cxnId="{606D5A1B-FE8C-433C-A82E-0DA2D93D0155}">
      <dgm:prSet/>
      <dgm:spPr/>
      <dgm:t>
        <a:bodyPr/>
        <a:lstStyle/>
        <a:p>
          <a:endParaRPr lang="en-US"/>
        </a:p>
      </dgm:t>
    </dgm:pt>
    <dgm:pt modelId="{7321EC40-96E6-4E5F-8C41-0EE5DD812AB0}">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450" b="0" i="0" u="none">
              <a:solidFill>
                <a:sysClr val="windowText" lastClr="000000">
                  <a:hueOff val="0"/>
                  <a:satOff val="0"/>
                  <a:lumOff val="0"/>
                  <a:alphaOff val="0"/>
                </a:sysClr>
              </a:solidFill>
              <a:latin typeface="Calibri" panose="020F0502020204030204"/>
              <a:ea typeface="+mn-ea"/>
              <a:cs typeface="+mn-cs"/>
            </a:rPr>
            <a:t>Restored</a:t>
          </a:r>
        </a:p>
      </dgm:t>
    </dgm:pt>
    <dgm:pt modelId="{1948C775-1355-47AD-8FE6-774FE32286F7}" type="sibTrans" cxnId="{1401F378-7D87-403D-96C7-1B2BAFB4BAD7}">
      <dgm:prSet/>
      <dgm:spPr/>
      <dgm:t>
        <a:bodyPr/>
        <a:lstStyle/>
        <a:p>
          <a:endParaRPr lang="en-US"/>
        </a:p>
      </dgm:t>
    </dgm:pt>
    <dgm:pt modelId="{2C10A659-8422-4620-A49C-CFC09D8D7CFE}" type="parTrans" cxnId="{1401F378-7D87-403D-96C7-1B2BAFB4BAD7}">
      <dgm:prSet/>
      <dgm:spPr/>
      <dgm:t>
        <a:bodyPr/>
        <a:lstStyle/>
        <a:p>
          <a:endParaRPr lang="en-US"/>
        </a:p>
      </dgm:t>
    </dgm:pt>
    <dgm:pt modelId="{59422262-B70F-443B-9E50-B5421F019F39}">
      <dgm:prSet custT="1"/>
      <dgm:spPr>
        <a:xfrm>
          <a:off x="0" y="820238"/>
          <a:ext cx="2731457" cy="4721610"/>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450" b="0" i="0" u="none">
              <a:solidFill>
                <a:sysClr val="windowText" lastClr="000000">
                  <a:hueOff val="0"/>
                  <a:satOff val="0"/>
                  <a:lumOff val="0"/>
                  <a:alphaOff val="0"/>
                </a:sysClr>
              </a:solidFill>
              <a:latin typeface="Calibri" panose="020F0502020204030204"/>
              <a:ea typeface="+mn-ea"/>
              <a:cs typeface="+mn-cs"/>
            </a:rPr>
            <a:t>Relaxed</a:t>
          </a:r>
        </a:p>
      </dgm:t>
    </dgm:pt>
    <dgm:pt modelId="{61BE2B28-9BAB-4635-9313-E7D7DEA263B9}" type="sibTrans" cxnId="{5FCECB43-5244-4FCE-97E2-4EB61A2E2449}">
      <dgm:prSet/>
      <dgm:spPr/>
      <dgm:t>
        <a:bodyPr/>
        <a:lstStyle/>
        <a:p>
          <a:endParaRPr lang="en-US"/>
        </a:p>
      </dgm:t>
    </dgm:pt>
    <dgm:pt modelId="{EC8FCD55-8AA0-4BFF-BFDA-498FE785A010}" type="parTrans" cxnId="{5FCECB43-5244-4FCE-97E2-4EB61A2E2449}">
      <dgm:prSet/>
      <dgm:spPr/>
      <dgm:t>
        <a:bodyPr/>
        <a:lstStyle/>
        <a:p>
          <a:endParaRPr lang="en-US"/>
        </a:p>
      </dgm:t>
    </dgm:pt>
    <dgm:pt modelId="{3A5CBD46-DF69-4260-8895-6D681A47BDA9}">
      <dgm:prSet custT="1"/>
      <dgm:spPr>
        <a:xfrm>
          <a:off x="0" y="820238"/>
          <a:ext cx="2731457" cy="4721610"/>
        </a:xfr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Motivated</a:t>
          </a:r>
        </a:p>
      </dgm:t>
    </dgm:pt>
    <dgm:pt modelId="{D6386614-0B63-4766-90C2-8BDEC3467549}" type="parTrans" cxnId="{817CC94F-DAD3-4591-8B9C-622B0A56253E}">
      <dgm:prSet/>
      <dgm:spPr/>
    </dgm:pt>
    <dgm:pt modelId="{46AEB18D-2763-4A77-AE1A-15E22A868BC1}" type="sibTrans" cxnId="{817CC94F-DAD3-4591-8B9C-622B0A56253E}">
      <dgm:prSet/>
      <dgm:spPr/>
    </dgm:pt>
    <dgm:pt modelId="{A65D2C89-A04A-43B6-A534-CAB024E40C73}">
      <dgm:prSet custT="1"/>
      <dgm:spPr>
        <a:xfrm>
          <a:off x="2853447" y="819837"/>
          <a:ext cx="2731457" cy="4721610"/>
        </a:xfrm>
        <a:solidFill>
          <a:srgbClr val="FFC000">
            <a:lumMod val="20000"/>
            <a:lumOff val="80000"/>
            <a:alpha val="90000"/>
          </a:srgbClr>
        </a:solidFill>
        <a:ln w="6350" cap="flat" cmpd="sng" algn="ctr">
          <a:solidFill>
            <a:srgbClr val="5B9BD5">
              <a:tint val="40000"/>
              <a:alpha val="90000"/>
              <a:hueOff val="-2246587"/>
              <a:satOff val="-7611"/>
              <a:lumOff val="-976"/>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Loss of focus or motivation</a:t>
          </a:r>
        </a:p>
      </dgm:t>
    </dgm:pt>
    <dgm:pt modelId="{3F024A0D-F412-442E-A347-36371D217CD4}" type="parTrans" cxnId="{EFFCF06C-5156-415A-8E6E-DDF5CB9CBA04}">
      <dgm:prSet/>
      <dgm:spPr/>
    </dgm:pt>
    <dgm:pt modelId="{42B1EE60-A5AA-42FB-812A-BF27E44E8C66}" type="sibTrans" cxnId="{EFFCF06C-5156-415A-8E6E-DDF5CB9CBA04}">
      <dgm:prSet/>
      <dgm:spPr/>
    </dgm:pt>
    <dgm:pt modelId="{ABA4A668-A823-4686-8D49-3896085733AE}">
      <dgm:prSet custT="1"/>
      <dgm:spPr>
        <a:xfrm>
          <a:off x="2853447" y="819837"/>
          <a:ext cx="2731457" cy="4721610"/>
        </a:xfrm>
        <a:solidFill>
          <a:srgbClr val="FFC000">
            <a:lumMod val="20000"/>
            <a:lumOff val="80000"/>
            <a:alpha val="90000"/>
          </a:srgbClr>
        </a:solidFill>
        <a:ln w="6350" cap="flat" cmpd="sng" algn="ctr">
          <a:solidFill>
            <a:srgbClr val="5B9BD5">
              <a:tint val="40000"/>
              <a:alpha val="90000"/>
              <a:hueOff val="-2246587"/>
              <a:satOff val="-7611"/>
              <a:lumOff val="-976"/>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Difficulty sleeping</a:t>
          </a:r>
        </a:p>
      </dgm:t>
    </dgm:pt>
    <dgm:pt modelId="{C4AA1F80-E750-4572-8CE7-246B3FBEF853}" type="parTrans" cxnId="{8D6F0618-D0D5-4A12-ACEB-9582BB2F6973}">
      <dgm:prSet/>
      <dgm:spPr/>
    </dgm:pt>
    <dgm:pt modelId="{ACF7BB53-4965-433E-8C63-AD37F342FE48}" type="sibTrans" cxnId="{8D6F0618-D0D5-4A12-ACEB-9582BB2F6973}">
      <dgm:prSet/>
      <dgm:spPr/>
    </dgm:pt>
    <dgm:pt modelId="{732481F7-EF40-4D2C-BB6C-F85FC3C6F57D}">
      <dgm:prSet custT="1"/>
      <dgm:spPr>
        <a:xfrm>
          <a:off x="2853447" y="819837"/>
          <a:ext cx="2731457" cy="4721610"/>
        </a:xfrm>
        <a:prstGeom prst="rect">
          <a:avLst/>
        </a:prstGeom>
        <a:solidFill>
          <a:srgbClr val="FFC000">
            <a:lumMod val="20000"/>
            <a:lumOff val="80000"/>
            <a:alpha val="90000"/>
          </a:srgbClr>
        </a:solidFill>
        <a:ln w="6350" cap="flat" cmpd="sng" algn="ctr">
          <a:solidFill>
            <a:srgbClr val="5B9BD5">
              <a:tint val="40000"/>
              <a:alpha val="90000"/>
              <a:hueOff val="-2246587"/>
              <a:satOff val="-7611"/>
              <a:lumOff val="-976"/>
              <a:alphaOff val="0"/>
            </a:srgbClr>
          </a:solidFill>
          <a:prstDash val="solid"/>
          <a:miter lim="800000"/>
        </a:ln>
        <a:effectLst/>
      </dgm:spPr>
      <dgm:t>
        <a:bodyPr/>
        <a:lstStyle/>
        <a:p>
          <a:pPr>
            <a:buNone/>
          </a:pPr>
          <a:r>
            <a:rPr lang="en-US" sz="1800" b="1" i="0" u="none" dirty="0">
              <a:solidFill>
                <a:sysClr val="windowText" lastClr="000000">
                  <a:hueOff val="0"/>
                  <a:satOff val="0"/>
                  <a:lumOff val="0"/>
                  <a:alphaOff val="0"/>
                </a:sysClr>
              </a:solidFill>
              <a:latin typeface="Calibri" panose="020F0502020204030204"/>
              <a:ea typeface="+mn-ea"/>
              <a:cs typeface="+mn-cs"/>
            </a:rPr>
            <a:t>Your Role</a:t>
          </a:r>
          <a:endParaRPr lang="en-US" sz="1800" dirty="0">
            <a:solidFill>
              <a:sysClr val="windowText" lastClr="000000">
                <a:hueOff val="0"/>
                <a:satOff val="0"/>
                <a:lumOff val="0"/>
                <a:alphaOff val="0"/>
              </a:sysClr>
            </a:solidFill>
            <a:latin typeface="Calibri" panose="020F0502020204030204"/>
            <a:ea typeface="+mn-ea"/>
            <a:cs typeface="+mn-cs"/>
          </a:endParaRPr>
        </a:p>
      </dgm:t>
    </dgm:pt>
    <dgm:pt modelId="{A1FEE6F4-302E-42A8-8929-6E67FAC13D82}" type="sibTrans" cxnId="{093FCCFD-0B9F-404E-94CA-05F7EE6559F7}">
      <dgm:prSet/>
      <dgm:spPr/>
      <dgm:t>
        <a:bodyPr/>
        <a:lstStyle/>
        <a:p>
          <a:endParaRPr lang="en-US"/>
        </a:p>
      </dgm:t>
    </dgm:pt>
    <dgm:pt modelId="{89104696-B395-45C8-94D7-AE0D511DF7A1}" type="parTrans" cxnId="{093FCCFD-0B9F-404E-94CA-05F7EE6559F7}">
      <dgm:prSet/>
      <dgm:spPr/>
      <dgm:t>
        <a:bodyPr/>
        <a:lstStyle/>
        <a:p>
          <a:endParaRPr lang="en-US"/>
        </a:p>
      </dgm:t>
    </dgm:pt>
    <dgm:pt modelId="{9E00B707-3D06-4F78-AE96-80C515151715}">
      <dgm:prSet custT="1"/>
      <dgm:spPr>
        <a:xfrm>
          <a:off x="5692694" y="819837"/>
          <a:ext cx="2731457" cy="4721610"/>
        </a:xfr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Loss of control</a:t>
          </a:r>
        </a:p>
      </dgm:t>
    </dgm:pt>
    <dgm:pt modelId="{554735E6-D1C0-4FC9-B55B-2B6056F5E5A9}" type="parTrans" cxnId="{E8FF62E8-76BC-4E99-9E4B-6417D214D776}">
      <dgm:prSet/>
      <dgm:spPr/>
    </dgm:pt>
    <dgm:pt modelId="{107CEF69-4843-48A4-85C4-EA8DC4D311DE}" type="sibTrans" cxnId="{E8FF62E8-76BC-4E99-9E4B-6417D214D776}">
      <dgm:prSet/>
      <dgm:spPr/>
    </dgm:pt>
    <dgm:pt modelId="{A5A1FFB6-6DFC-4BAE-9572-C704BA9CC3F0}">
      <dgm:prSet custT="1"/>
      <dgm:spPr>
        <a:xfrm>
          <a:off x="5692694" y="819837"/>
          <a:ext cx="2731457" cy="4721610"/>
        </a:xfr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Excessive worry, guilty, hopelessness, anger</a:t>
          </a:r>
        </a:p>
      </dgm:t>
    </dgm:pt>
    <dgm:pt modelId="{33ED733E-66B9-4F63-9241-6A4DC30AC21C}" type="parTrans" cxnId="{C3CF1D78-289A-41BB-B3AF-0625A67EAA3D}">
      <dgm:prSet/>
      <dgm:spPr/>
    </dgm:pt>
    <dgm:pt modelId="{B94680EE-1BC7-4733-A8F4-8067D0CAB7EF}" type="sibTrans" cxnId="{C3CF1D78-289A-41BB-B3AF-0625A67EAA3D}">
      <dgm:prSet/>
      <dgm:spPr/>
    </dgm:pt>
    <dgm:pt modelId="{08E8928E-B433-4F69-AF37-40906F9CE889}">
      <dgm:prSet custT="1"/>
      <dgm:spPr>
        <a:xfrm>
          <a:off x="8531941" y="819837"/>
          <a:ext cx="2731457" cy="4721610"/>
        </a:xfr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gm:spPr>
      <dgm:t>
        <a:bodyPr/>
        <a:lstStyle/>
        <a:p>
          <a:pPr>
            <a:buChar char="•"/>
          </a:pPr>
          <a:r>
            <a:rPr lang="en-US" sz="1450" b="0" i="0" u="none" dirty="0">
              <a:solidFill>
                <a:sysClr val="windowText" lastClr="000000">
                  <a:hueOff val="0"/>
                  <a:satOff val="0"/>
                  <a:lumOff val="0"/>
                  <a:alphaOff val="0"/>
                </a:sysClr>
              </a:solidFill>
              <a:latin typeface="Calibri" panose="020F0502020204030204"/>
              <a:ea typeface="+mn-ea"/>
              <a:cs typeface="+mn-cs"/>
            </a:rPr>
            <a:t>Accept support</a:t>
          </a:r>
        </a:p>
      </dgm:t>
    </dgm:pt>
    <dgm:pt modelId="{B4AAF0AF-9BD1-4E3D-9C96-7C37926671D8}" type="parTrans" cxnId="{E0315F02-9440-407E-9560-82670255E010}">
      <dgm:prSet/>
      <dgm:spPr/>
    </dgm:pt>
    <dgm:pt modelId="{A4AE607A-C4E0-4A27-9EB1-F1FC9A76F68F}" type="sibTrans" cxnId="{E0315F02-9440-407E-9560-82670255E010}">
      <dgm:prSet/>
      <dgm:spPr/>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4" custLinFactNeighborX="-943" custLinFactNeighborY="2756">
        <dgm:presLayoutVars/>
      </dgm:prSet>
      <dgm:spPr>
        <a:prstGeom prst="rect">
          <a:avLst/>
        </a:prstGeom>
      </dgm:spPr>
      <dgm:t>
        <a:bodyPr/>
        <a:lstStyle/>
        <a:p>
          <a:endParaRPr lang="en-US"/>
        </a:p>
      </dgm:t>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4">
        <dgm:presLayoutVars>
          <dgm:chMax val="0"/>
          <dgm:chPref val="0"/>
        </dgm:presLayoutVars>
      </dgm:prSet>
      <dgm:spPr/>
      <dgm:t>
        <a:bodyPr/>
        <a:lstStyle/>
        <a:p>
          <a:endParaRPr lang="en-US"/>
        </a:p>
      </dgm:t>
    </dgm:pt>
    <dgm:pt modelId="{663A4983-E385-3A4C-9A2E-20E14778FCC8}" type="pres">
      <dgm:prSet presAssocID="{4DE3A34C-F15C-4D2B-9294-D4FE07B2ACE4}" presName="desTx" presStyleLbl="alignAccFollowNode1" presStyleIdx="1" presStyleCnt="4">
        <dgm:presLayoutVars/>
      </dgm:prSet>
      <dgm:spPr>
        <a:prstGeom prst="rect">
          <a:avLst/>
        </a:prstGeom>
      </dgm:spPr>
      <dgm:t>
        <a:bodyPr/>
        <a:lstStyle/>
        <a:p>
          <a:endParaRPr lang="en-US"/>
        </a:p>
      </dgm:t>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4">
        <dgm:presLayoutVars>
          <dgm:chMax val="0"/>
          <dgm:chPref val="0"/>
        </dgm:presLayoutVars>
      </dgm:prSet>
      <dgm:spPr/>
      <dgm:t>
        <a:bodyPr/>
        <a:lstStyle/>
        <a:p>
          <a:endParaRPr lang="en-US"/>
        </a:p>
      </dgm:t>
    </dgm:pt>
    <dgm:pt modelId="{F4B04CBB-6230-B043-955E-84D5A2BA66F1}" type="pres">
      <dgm:prSet presAssocID="{C5490CA0-4E63-4EB1-8FED-E5811A953720}" presName="desTx" presStyleLbl="alignAccFollowNode1" presStyleIdx="2" presStyleCnt="4" custLinFactNeighborX="781">
        <dgm:presLayoutVars/>
      </dgm:prSet>
      <dgm:spPr>
        <a:prstGeom prst="rect">
          <a:avLst/>
        </a:prstGeom>
      </dgm:spPr>
      <dgm:t>
        <a:bodyPr/>
        <a:lstStyle/>
        <a:p>
          <a:endParaRPr lang="en-US"/>
        </a:p>
      </dgm:t>
    </dgm:pt>
    <dgm:pt modelId="{9C250240-6186-4B44-87D4-0341B98FD282}" type="pres">
      <dgm:prSet presAssocID="{006F3E9A-AFE7-4735-9677-D9FFCCA3CDE9}" presName="space" presStyleCnt="0"/>
      <dgm:spPr/>
    </dgm:pt>
    <dgm:pt modelId="{D4CC2BC3-1371-A44F-8760-9A0E2941A0B4}" type="pres">
      <dgm:prSet presAssocID="{ACB4B9B6-FA1C-4F13-B418-5DCEC4FC0033}" presName="composite" presStyleCnt="0"/>
      <dgm:spPr/>
    </dgm:pt>
    <dgm:pt modelId="{14128912-80BD-EA4B-A556-9B81501FFE87}" type="pres">
      <dgm:prSet presAssocID="{ACB4B9B6-FA1C-4F13-B418-5DCEC4FC0033}" presName="parTx" presStyleLbl="alignNode1" presStyleIdx="3" presStyleCnt="4">
        <dgm:presLayoutVars>
          <dgm:chMax val="0"/>
          <dgm:chPref val="0"/>
        </dgm:presLayoutVars>
      </dgm:prSet>
      <dgm:spPr/>
      <dgm:t>
        <a:bodyPr/>
        <a:lstStyle/>
        <a:p>
          <a:endParaRPr lang="en-US"/>
        </a:p>
      </dgm:t>
    </dgm:pt>
    <dgm:pt modelId="{359F9096-7382-7349-B8E7-3046EFCA5537}" type="pres">
      <dgm:prSet presAssocID="{ACB4B9B6-FA1C-4F13-B418-5DCEC4FC0033}" presName="desTx" presStyleLbl="alignAccFollowNode1" presStyleIdx="3" presStyleCnt="4">
        <dgm:presLayoutVars/>
      </dgm:prSet>
      <dgm:spPr>
        <a:prstGeom prst="rect">
          <a:avLst/>
        </a:prstGeom>
      </dgm:spPr>
      <dgm:t>
        <a:bodyPr/>
        <a:lstStyle/>
        <a:p>
          <a:endParaRPr lang="en-US"/>
        </a:p>
      </dgm:t>
    </dgm:pt>
  </dgm:ptLst>
  <dgm:cxnLst>
    <dgm:cxn modelId="{747D2D6E-D830-4BA7-9785-162F5AD5CB78}" srcId="{ACB4B9B6-FA1C-4F13-B418-5DCEC4FC0033}" destId="{3381A99B-2801-4A49-AEF9-D9DA5F417993}" srcOrd="2" destOrd="0" parTransId="{79FD7F4F-A2C7-4C66-966C-339FE1B48825}" sibTransId="{D6C27E06-52E1-46C3-B072-AD855BD0970E}"/>
    <dgm:cxn modelId="{2AF0C66E-D172-42F3-8EBE-E93AC99A2735}" srcId="{1AE1BEAB-1BBA-4481-9097-9AC393720E97}" destId="{2AD345FC-2A60-401B-8102-CB5940B21E1C}" srcOrd="2" destOrd="0" parTransId="{1DA4ED41-EAC3-4A2E-B267-42A107DD97ED}" sibTransId="{63FC914F-DB9B-42A6-9B5E-14ABFB9FC3F2}"/>
    <dgm:cxn modelId="{BED85999-7F83-48BD-8445-0D86B906D796}" srcId="{2AD345FC-2A60-401B-8102-CB5940B21E1C}" destId="{F54E07B1-88BE-4BED-8CC9-9B1232507B3D}" srcOrd="0" destOrd="0" parTransId="{BCD0F0D7-13BA-4EF4-8580-41EF68C873D3}" sibTransId="{FBA3D6C4-4D5D-496B-8EB4-48923B654F86}"/>
    <dgm:cxn modelId="{561BC3DD-CC23-4C59-805E-7BD6E729E21F}" srcId="{1AE1BEAB-1BBA-4481-9097-9AC393720E97}" destId="{30F4152B-C75A-4517-907C-BBB0E15CA150}" srcOrd="0" destOrd="0" parTransId="{C3D05647-4273-42C0-83B3-AC3738AE8333}" sibTransId="{94FEEE47-80A0-4494-8FAB-5A92600653A8}"/>
    <dgm:cxn modelId="{336292C0-7396-4AEF-B0D8-1C610CEA7358}" type="presOf" srcId="{D65BE153-8A02-4681-9200-912766B12396}" destId="{F4B04CBB-6230-B043-955E-84D5A2BA66F1}" srcOrd="0" destOrd="8" presId="urn:microsoft.com/office/officeart/2016/7/layout/HorizontalActionList"/>
    <dgm:cxn modelId="{45E84924-8143-45B7-B222-D5F597B1DCF4}" srcId="{87802234-BD83-42AB-90AC-8D5391DCC3A5}" destId="{7D06E838-67BC-44A1-8B04-0C3EB828A3F5}" srcOrd="0" destOrd="0" parTransId="{36E5B0BC-7459-4579-B552-FB7BE3E2A92B}" sibTransId="{CD23367D-125E-4B80-8668-672FD07E0C25}"/>
    <dgm:cxn modelId="{E7D08423-EF4B-4153-9A3E-6A70AA6AB020}" srcId="{732481F7-EF40-4D2C-BB6C-F85FC3C6F57D}" destId="{F441C5BF-5627-4BD2-B511-2230315429D7}" srcOrd="0" destOrd="0" parTransId="{551B9AE5-2A80-4C65-A368-1ED690A6564B}" sibTransId="{19B0B4D6-BBB9-4EA4-A1F3-0593979F4EAA}"/>
    <dgm:cxn modelId="{751E99E8-AA21-4FF9-BA93-9185C7832994}" srcId="{9DA7232C-BB98-4B8B-A193-03696B722C94}" destId="{1AE1BEAB-1BBA-4481-9097-9AC393720E97}" srcOrd="0" destOrd="0" parTransId="{61D0C8FB-D3B6-41EC-8612-2A9D03BC8608}" sibTransId="{65199854-E816-42D6-AB6C-B3BA6E305828}"/>
    <dgm:cxn modelId="{E32615BD-A8A9-4B5C-9260-18F4060603FD}" srcId="{C5490CA0-4E63-4EB1-8FED-E5811A953720}" destId="{B7CC15DB-972C-4DD4-AA96-BD9EA49E92E4}" srcOrd="2" destOrd="0" parTransId="{6E2EDD9D-8602-43C6-8B65-1E09A31ECB2F}" sibTransId="{51ECD015-82EB-4610-A293-C8A81DF9D451}"/>
    <dgm:cxn modelId="{50BBD522-71D9-46D6-82D5-67A1E642B28F}" srcId="{D65BE153-8A02-4681-9200-912766B12396}" destId="{8C951DFA-E05C-4DB2-A179-B7BCDC5CD60E}" srcOrd="1" destOrd="0" parTransId="{4FC54CF1-4869-4065-AA8A-5A0F8677DAE5}" sibTransId="{73571CF4-384E-4B83-9211-189B84AAE6F1}"/>
    <dgm:cxn modelId="{5CD24959-6C6B-4FD8-B7E8-02E6986203EC}" srcId="{ACB4B9B6-FA1C-4F13-B418-5DCEC4FC0033}" destId="{6869082A-4A2A-41DB-8249-39E39FDBF9CC}" srcOrd="1" destOrd="0" parTransId="{CD8B0E38-E2FB-4BBE-BE11-AD49118756C8}" sibTransId="{E0DB9A7F-2EE8-4777-8200-914542616C34}"/>
    <dgm:cxn modelId="{7B256369-5C63-4AFC-BD28-ED804713C53C}" srcId="{3037C9D6-D4DE-42C7-BD03-A569005B5ABF}" destId="{8CCD1B11-1BDB-40AB-8A86-E23CB558BD0D}" srcOrd="0" destOrd="0" parTransId="{D70E63ED-DDF2-4572-864E-0CA9B9329749}" sibTransId="{4D2A71CB-D6DF-4266-88BE-8EACD9123D5E}"/>
    <dgm:cxn modelId="{2C0F5689-B4B1-4FE6-AA2E-4EE41A6AD7D4}" type="presOf" srcId="{6869082A-4A2A-41DB-8249-39E39FDBF9CC}" destId="{359F9096-7382-7349-B8E7-3046EFCA5537}" srcOrd="0" destOrd="3" presId="urn:microsoft.com/office/officeart/2016/7/layout/HorizontalActionList"/>
    <dgm:cxn modelId="{9B5FBFE1-B3D1-4E66-B374-6B06D8BB0778}" type="presOf" srcId="{F441C5BF-5627-4BD2-B511-2230315429D7}" destId="{663A4983-E385-3A4C-9A2E-20E14778FCC8}" srcOrd="0" destOrd="8" presId="urn:microsoft.com/office/officeart/2016/7/layout/HorizontalActionList"/>
    <dgm:cxn modelId="{6B9E69B9-8F5E-4F55-AEC9-1A2686D92ADB}" type="presOf" srcId="{9DA7232C-BB98-4B8B-A193-03696B722C94}" destId="{6EC623F5-BBF4-FE4B-96BA-EA0A795AC5D8}"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C31D5548-5799-4CFC-A926-9AC70ECC78DE}" srcId="{E8EDE960-F0B5-439F-BD52-5BA989BE58B0}" destId="{56C7E4BA-519D-42B9-9C47-E294B5E2E4E1}" srcOrd="3" destOrd="0" parTransId="{56469FCE-03A8-466D-8F70-99DA13B7473A}" sibTransId="{3A3BDD16-AE26-4C99-A79C-D47620BBF92E}"/>
    <dgm:cxn modelId="{CA756966-5921-4324-ABAF-08E6B8EE9E40}" type="presOf" srcId="{8C951DFA-E05C-4DB2-A179-B7BCDC5CD60E}" destId="{F4B04CBB-6230-B043-955E-84D5A2BA66F1}" srcOrd="0" destOrd="10" presId="urn:microsoft.com/office/officeart/2016/7/layout/HorizontalActionList"/>
    <dgm:cxn modelId="{F8105B75-3684-4F1E-8B9B-198FAEF9B81A}" type="presOf" srcId="{9FC0BD23-8F45-BF49-A4A4-ADEBBAD1821E}" destId="{C96B89ED-9947-4A4F-BA7C-A258F83E62C8}" srcOrd="0" destOrd="14" presId="urn:microsoft.com/office/officeart/2016/7/layout/HorizontalActionList"/>
    <dgm:cxn modelId="{3BE7DF03-3EC1-40B7-A13C-A19D743F668E}" srcId="{3037C9D6-D4DE-42C7-BD03-A569005B5ABF}" destId="{5374D578-832C-45BB-91B6-3AD5D9C50621}" srcOrd="1" destOrd="0" parTransId="{1A21B47C-1466-4407-81FE-99967935E104}" sibTransId="{56B87859-01DC-46D2-BE24-4A55EBE7803C}"/>
    <dgm:cxn modelId="{B7805459-D4A5-4E16-A636-4F667FA86B37}" type="presOf" srcId="{3A5CBD46-DF69-4260-8895-6D681A47BDA9}" destId="{C96B89ED-9947-4A4F-BA7C-A258F83E62C8}" srcOrd="0" destOrd="8" presId="urn:microsoft.com/office/officeart/2016/7/layout/HorizontalActionList"/>
    <dgm:cxn modelId="{A2F36A98-C47A-49E4-82E6-BC57AC61C350}" type="presOf" srcId="{ACB4B9B6-FA1C-4F13-B418-5DCEC4FC0033}" destId="{14128912-80BD-EA4B-A556-9B81501FFE87}" srcOrd="0" destOrd="0" presId="urn:microsoft.com/office/officeart/2016/7/layout/HorizontalActionList"/>
    <dgm:cxn modelId="{8200CBC1-2AEA-447E-B8CD-FBFCA95F1614}" type="presOf" srcId="{ABA4A668-A823-4686-8D49-3896085733AE}" destId="{663A4983-E385-3A4C-9A2E-20E14778FCC8}" srcOrd="0" destOrd="6" presId="urn:microsoft.com/office/officeart/2016/7/layout/HorizontalActionList"/>
    <dgm:cxn modelId="{96865B57-35DF-4B41-9EF2-23F25A418B74}" srcId="{1AE1BEAB-1BBA-4481-9097-9AC393720E97}" destId="{9FC0BD23-8F45-BF49-A4A4-ADEBBAD1821E}" srcOrd="4" destOrd="0" parTransId="{9931AE56-F26E-0F45-84F8-2761BF2323EC}" sibTransId="{CCC917BE-B9C1-C349-A05F-8F5675053187}"/>
    <dgm:cxn modelId="{E0315F02-9440-407E-9560-82670255E010}" srcId="{E8EDE960-F0B5-439F-BD52-5BA989BE58B0}" destId="{08E8928E-B433-4F69-AF37-40906F9CE889}" srcOrd="0" destOrd="0" parTransId="{B4AAF0AF-9BD1-4E3D-9C96-7C37926671D8}" sibTransId="{A4AE607A-C4E0-4A27-9EB1-F1FC9A76F68F}"/>
    <dgm:cxn modelId="{CC1A15F1-FBCC-4157-B138-CB5BA4CD310F}" type="presOf" srcId="{4564DDA6-254B-4798-8AFF-FB47546EA691}" destId="{C96B89ED-9947-4A4F-BA7C-A258F83E62C8}" srcOrd="0" destOrd="12" presId="urn:microsoft.com/office/officeart/2016/7/layout/HorizontalActionList"/>
    <dgm:cxn modelId="{1D690215-85FC-469E-9B29-4ED938487CF5}" srcId="{2AD345FC-2A60-401B-8102-CB5940B21E1C}" destId="{46E95E44-1784-4939-82A1-F51481F6BF85}" srcOrd="1" destOrd="0" parTransId="{5AE2A8BC-0DA1-4000-A621-0C0D31557BA9}" sibTransId="{87FEA9F0-0EC2-4375-AFF3-50A2762CEB6C}"/>
    <dgm:cxn modelId="{27AE2E6D-0EC0-42AB-8C80-9AA341B2BBAA}" type="presOf" srcId="{08E8928E-B433-4F69-AF37-40906F9CE889}" destId="{359F9096-7382-7349-B8E7-3046EFCA5537}" srcOrd="0" destOrd="8" presId="urn:microsoft.com/office/officeart/2016/7/layout/HorizontalActionList"/>
    <dgm:cxn modelId="{3F20FEF5-2BC4-4557-8CFE-D70D1406F188}" type="presOf" srcId="{5374D578-832C-45BB-91B6-3AD5D9C50621}" destId="{663A4983-E385-3A4C-9A2E-20E14778FCC8}" srcOrd="0" destOrd="2" presId="urn:microsoft.com/office/officeart/2016/7/layout/HorizontalActionList"/>
    <dgm:cxn modelId="{A41581BD-C569-4707-9B88-2C970CBF1207}" srcId="{62BF2E1F-D614-4302-BF8C-25C2DA9038BA}" destId="{1D1FE5D4-8706-4454-B7BE-AFC9EBCF4A8F}" srcOrd="0" destOrd="0" parTransId="{09FED29F-5B0A-4120-B037-7459A23FA582}" sibTransId="{89D5AE47-E1E6-4D0B-A056-6253C567F507}"/>
    <dgm:cxn modelId="{B9375D5F-08E3-437D-B1CE-F083461F7C6B}" srcId="{62BF2E1F-D614-4302-BF8C-25C2DA9038BA}" destId="{DC8DB6BC-0AF2-42D2-BBE0-ACCDA796BE3A}" srcOrd="1" destOrd="0" parTransId="{AAC11825-3AE8-4789-B8D9-F38C811EBC15}" sibTransId="{E34E7B9E-0560-402F-8D25-AE33E7B3EFC2}"/>
    <dgm:cxn modelId="{F09D4A01-441C-4CBB-84EC-68EA14821783}" type="presOf" srcId="{A65D2C89-A04A-43B6-A534-CAB024E40C73}" destId="{663A4983-E385-3A4C-9A2E-20E14778FCC8}" srcOrd="0" destOrd="5" presId="urn:microsoft.com/office/officeart/2016/7/layout/HorizontalActionList"/>
    <dgm:cxn modelId="{EFFCF06C-5156-415A-8E6E-DDF5CB9CBA04}" srcId="{252AC35B-8C6B-481D-8F9B-B93025D90630}" destId="{A65D2C89-A04A-43B6-A534-CAB024E40C73}" srcOrd="1" destOrd="0" parTransId="{3F024A0D-F412-442E-A347-36371D217CD4}" sibTransId="{42B1EE60-A5AA-42FB-812A-BF27E44E8C66}"/>
    <dgm:cxn modelId="{F1CB26A0-B1C2-4073-A60C-F0DC74C9DBB5}" type="presOf" srcId="{56C7E4BA-519D-42B9-9C47-E294B5E2E4E1}" destId="{359F9096-7382-7349-B8E7-3046EFCA5537}" srcOrd="0" destOrd="11" presId="urn:microsoft.com/office/officeart/2016/7/layout/HorizontalActionList"/>
    <dgm:cxn modelId="{817CC94F-DAD3-4591-8B9C-622B0A56253E}" srcId="{2AD345FC-2A60-401B-8102-CB5940B21E1C}" destId="{3A5CBD46-DF69-4260-8895-6D681A47BDA9}" srcOrd="2" destOrd="0" parTransId="{D6386614-0B63-4766-90C2-8BDEC3467549}" sibTransId="{46AEB18D-2763-4A77-AE1A-15E22A868BC1}"/>
    <dgm:cxn modelId="{CADBD79C-1696-479B-BEC4-54461BC9FFC5}" type="presOf" srcId="{30F4152B-C75A-4517-907C-BBB0E15CA150}" destId="{C96B89ED-9947-4A4F-BA7C-A258F83E62C8}" srcOrd="0" destOrd="0" presId="urn:microsoft.com/office/officeart/2016/7/layout/HorizontalActionList"/>
    <dgm:cxn modelId="{7BA3C3EB-5AA1-40A2-8B02-FE27CC7A1B61}" type="presOf" srcId="{46E95E44-1784-4939-82A1-F51481F6BF85}" destId="{C96B89ED-9947-4A4F-BA7C-A258F83E62C8}" srcOrd="0" destOrd="7" presId="urn:microsoft.com/office/officeart/2016/7/layout/HorizontalActionList"/>
    <dgm:cxn modelId="{E3C7A52F-6F50-4F64-9536-7FA7B5D4430D}" type="presOf" srcId="{732481F7-EF40-4D2C-BB6C-F85FC3C6F57D}" destId="{663A4983-E385-3A4C-9A2E-20E14778FCC8}" srcOrd="0" destOrd="7" presId="urn:microsoft.com/office/officeart/2016/7/layout/HorizontalActionList"/>
    <dgm:cxn modelId="{1DBCAACE-91EE-444E-A32C-30C882697718}" type="presOf" srcId="{0616C4E0-4E48-4256-AFC9-892D91122E5E}" destId="{359F9096-7382-7349-B8E7-3046EFCA5537}" srcOrd="0" destOrd="4" presId="urn:microsoft.com/office/officeart/2016/7/layout/HorizontalActionList"/>
    <dgm:cxn modelId="{1B6638EC-6CFF-4A00-8227-5E62F597B227}" srcId="{D65BE153-8A02-4681-9200-912766B12396}" destId="{5BE4B89B-D94F-4078-A896-9D2A63EF6A42}" srcOrd="0" destOrd="0" parTransId="{5AC85ECD-48EE-4E01-A738-2B5564399E9D}" sibTransId="{2A3A58DB-6141-4921-AB4E-2E1543C4604E}"/>
    <dgm:cxn modelId="{9F2A7D7C-110F-4AC9-8234-D7A1FFC9F891}" type="presOf" srcId="{ED91AE4A-730C-4063-84A7-7A869F390334}" destId="{C96B89ED-9947-4A4F-BA7C-A258F83E62C8}" srcOrd="0" destOrd="11" presId="urn:microsoft.com/office/officeart/2016/7/layout/HorizontalActionList"/>
    <dgm:cxn modelId="{D9BD3BA7-5C2E-4D47-9C96-4B8F541B861A}" srcId="{E8EDE960-F0B5-439F-BD52-5BA989BE58B0}" destId="{612ED19D-EAC3-4C54-8847-EF3C3624084D}" srcOrd="2" destOrd="0" parTransId="{0FB4D837-D223-4362-96D7-847E30D4C5E1}" sibTransId="{7DE47F0E-FC11-4A78-BB79-B6B60E2D2BF0}"/>
    <dgm:cxn modelId="{9F23882A-DF33-4849-97E2-B457FDF51138}" srcId="{252AC35B-8C6B-481D-8F9B-B93025D90630}" destId="{5B97C5A5-131D-4276-AC6F-3CA62D1B5CDE}" srcOrd="0" destOrd="0" parTransId="{78735283-D5DA-4476-8B7E-FBF67082A865}" sibTransId="{18A331B7-5177-4291-AEE1-AF9EFA2B271C}"/>
    <dgm:cxn modelId="{5FCECB43-5244-4FCE-97E2-4EB61A2E2449}" srcId="{30F4152B-C75A-4517-907C-BBB0E15CA150}" destId="{59422262-B70F-443B-9E50-B5421F019F39}" srcOrd="2" destOrd="0" parTransId="{EC8FCD55-8AA0-4BFF-BFDA-498FE785A010}" sibTransId="{61BE2B28-9BAB-4635-9313-E7D7DEA263B9}"/>
    <dgm:cxn modelId="{824E2F8F-BB02-4159-9491-D73509A22DCE}" type="presOf" srcId="{1D1FE5D4-8706-4454-B7BE-AFC9EBCF4A8F}" destId="{359F9096-7382-7349-B8E7-3046EFCA5537}" srcOrd="0" destOrd="1" presId="urn:microsoft.com/office/officeart/2016/7/layout/HorizontalActionList"/>
    <dgm:cxn modelId="{D30FDEDA-EB18-4B65-B2F8-2B781AE0045C}" type="presOf" srcId="{59422262-B70F-443B-9E50-B5421F019F39}" destId="{C96B89ED-9947-4A4F-BA7C-A258F83E62C8}" srcOrd="0" destOrd="3" presId="urn:microsoft.com/office/officeart/2016/7/layout/HorizontalActionList"/>
    <dgm:cxn modelId="{9DC2D836-60D8-41DC-BDAF-C0BA79DCCDF0}" type="presOf" srcId="{DC8DB6BC-0AF2-42D2-BBE0-ACCDA796BE3A}" destId="{359F9096-7382-7349-B8E7-3046EFCA5537}" srcOrd="0" destOrd="2" presId="urn:microsoft.com/office/officeart/2016/7/layout/HorizontalActionList"/>
    <dgm:cxn modelId="{B20CBA41-D930-486A-9780-5CC81EDB63CC}" type="presOf" srcId="{2AD345FC-2A60-401B-8102-CB5940B21E1C}" destId="{C96B89ED-9947-4A4F-BA7C-A258F83E62C8}" srcOrd="0" destOrd="5" presId="urn:microsoft.com/office/officeart/2016/7/layout/HorizontalActionList"/>
    <dgm:cxn modelId="{0C5C8348-4D60-4295-908A-4FD39B9AB1A9}" type="presOf" srcId="{39C73017-8953-4BD0-93C8-5D06C110A481}" destId="{359F9096-7382-7349-B8E7-3046EFCA5537}" srcOrd="0" destOrd="9" presId="urn:microsoft.com/office/officeart/2016/7/layout/HorizontalActionList"/>
    <dgm:cxn modelId="{4F4A5F58-23F7-45E6-A790-36A7AE7A09F6}" type="presOf" srcId="{5B97C5A5-131D-4276-AC6F-3CA62D1B5CDE}" destId="{663A4983-E385-3A4C-9A2E-20E14778FCC8}" srcOrd="0" destOrd="4" presId="urn:microsoft.com/office/officeart/2016/7/layout/HorizontalActionList"/>
    <dgm:cxn modelId="{EFBFD382-56F9-4757-B6EC-5BF2DE4A1213}" srcId="{1AE1BEAB-1BBA-4481-9097-9AC393720E97}" destId="{8029BA79-6C56-457C-8A38-DCB39FA635DE}" srcOrd="3" destOrd="0" parTransId="{4720F82D-159A-46FA-825F-65BAB423F845}" sibTransId="{A2306CA2-01C3-42AC-B284-2EE42CEAFFE1}"/>
    <dgm:cxn modelId="{39F33CC2-6851-4E65-8355-BD9D86F92F4D}" type="presOf" srcId="{64645F5A-2DDA-4A90-A5A7-BBF9019784FA}" destId="{F4B04CBB-6230-B043-955E-84D5A2BA66F1}" srcOrd="0" destOrd="4" presId="urn:microsoft.com/office/officeart/2016/7/layout/HorizontalActionList"/>
    <dgm:cxn modelId="{22D47B84-83F8-4E19-8AFD-FCE1B7C405AF}" type="presOf" srcId="{F54E07B1-88BE-4BED-8CC9-9B1232507B3D}" destId="{C96B89ED-9947-4A4F-BA7C-A258F83E62C8}" srcOrd="0" destOrd="6" presId="urn:microsoft.com/office/officeart/2016/7/layout/HorizontalActionList"/>
    <dgm:cxn modelId="{AE35AB89-9E4A-42A5-BE26-1DCB8DE33321}" type="presOf" srcId="{5BE4B89B-D94F-4078-A896-9D2A63EF6A42}" destId="{F4B04CBB-6230-B043-955E-84D5A2BA66F1}" srcOrd="0" destOrd="9" presId="urn:microsoft.com/office/officeart/2016/7/layout/HorizontalActionList"/>
    <dgm:cxn modelId="{EE344E59-2BA7-4CBD-A174-C5702E33A699}" type="presOf" srcId="{DCCDEF6A-C04D-416C-80E8-4C14597AF52D}" destId="{C96B89ED-9947-4A4F-BA7C-A258F83E62C8}" srcOrd="0" destOrd="1" presId="urn:microsoft.com/office/officeart/2016/7/layout/HorizontalActionList"/>
    <dgm:cxn modelId="{924002B9-A496-4627-A7EC-EE73D37F722E}" type="presOf" srcId="{87802234-BD83-42AB-90AC-8D5391DCC3A5}" destId="{F4B04CBB-6230-B043-955E-84D5A2BA66F1}" srcOrd="0" destOrd="0" presId="urn:microsoft.com/office/officeart/2016/7/layout/HorizontalActionList"/>
    <dgm:cxn modelId="{909DAEB2-BF1A-4C0E-A874-0E5D8F64AEEB}" srcId="{9DA7232C-BB98-4B8B-A193-03696B722C94}" destId="{ACB4B9B6-FA1C-4F13-B418-5DCEC4FC0033}" srcOrd="3" destOrd="0" parTransId="{63ADE0E6-73AC-4EFC-B376-3B27DC2F76E8}" sibTransId="{C00757B0-EAD0-49F0-93B5-9BEBB69CC8DB}"/>
    <dgm:cxn modelId="{515FF947-6D65-49ED-840E-8151334B6BF4}" srcId="{4DE3A34C-F15C-4D2B-9294-D4FE07B2ACE4}" destId="{3037C9D6-D4DE-42C7-BD03-A569005B5ABF}" srcOrd="0" destOrd="0" parTransId="{74B32624-EB8D-49A7-AE2F-062221346847}" sibTransId="{D83B649A-C017-40DB-BF71-1212621B6C14}"/>
    <dgm:cxn modelId="{E9BF7C72-4621-42E5-B21E-1595301FFA6E}" srcId="{ACB4B9B6-FA1C-4F13-B418-5DCEC4FC0033}" destId="{62BF2E1F-D614-4302-BF8C-25C2DA9038BA}" srcOrd="0" destOrd="0" parTransId="{BB60B1B4-7C25-4AA5-A2B2-55C86CCC4572}" sibTransId="{E76A88DB-0AB2-439D-A1DF-55713955405D}"/>
    <dgm:cxn modelId="{4F9B44CC-E39A-4539-8526-D0209BD6205B}" type="presOf" srcId="{5B8F16EF-8CEB-4D46-87E6-D12C10D52269}" destId="{663A4983-E385-3A4C-9A2E-20E14778FCC8}" srcOrd="0" destOrd="9" presId="urn:microsoft.com/office/officeart/2016/7/layout/HorizontalActionList"/>
    <dgm:cxn modelId="{220ECFAD-495E-42B4-BFD9-87B9FF0AF3AB}" srcId="{8029BA79-6C56-457C-8A38-DCB39FA635DE}" destId="{ED91AE4A-730C-4063-84A7-7A869F390334}" srcOrd="0" destOrd="0" parTransId="{6DDC95B6-5110-4702-819E-09963240B105}" sibTransId="{D5EEDD18-DEA8-4CFA-9963-7D898E2E961D}"/>
    <dgm:cxn modelId="{E85DE122-CBE1-40A0-A3D1-B67995FFFB38}" type="presOf" srcId="{8CCD1B11-1BDB-40AB-8A86-E23CB558BD0D}" destId="{663A4983-E385-3A4C-9A2E-20E14778FCC8}" srcOrd="0" destOrd="1" presId="urn:microsoft.com/office/officeart/2016/7/layout/HorizontalActionList"/>
    <dgm:cxn modelId="{106D9CD2-26F4-404A-895D-FA324615CE5B}" srcId="{4DE3A34C-F15C-4D2B-9294-D4FE07B2ACE4}" destId="{252AC35B-8C6B-481D-8F9B-B93025D90630}" srcOrd="1" destOrd="0" parTransId="{31F63437-8C31-4481-983C-B7AD8F6535AC}" sibTransId="{BF004139-C1C1-47C5-A12D-20727E37A1DB}"/>
    <dgm:cxn modelId="{261AAED0-6ACF-43B7-B06D-AD4C9BDC1D4F}" type="presOf" srcId="{E8EDE960-F0B5-439F-BD52-5BA989BE58B0}" destId="{359F9096-7382-7349-B8E7-3046EFCA5537}" srcOrd="0" destOrd="7" presId="urn:microsoft.com/office/officeart/2016/7/layout/HorizontalActionList"/>
    <dgm:cxn modelId="{6E06B8ED-5CCC-47F8-A439-5A155ED3C8FD}" type="presOf" srcId="{73847DD3-5FB1-4391-978F-2FD8756F4B72}" destId="{C96B89ED-9947-4A4F-BA7C-A258F83E62C8}" srcOrd="0" destOrd="9" presId="urn:microsoft.com/office/officeart/2016/7/layout/HorizontalActionList"/>
    <dgm:cxn modelId="{47243C62-82CE-4D37-8669-B051EB1D885A}" type="presOf" srcId="{D433BA04-FEC6-4283-9DAD-976FF6B7FBAE}" destId="{C96B89ED-9947-4A4F-BA7C-A258F83E62C8}" srcOrd="0" destOrd="13" presId="urn:microsoft.com/office/officeart/2016/7/layout/HorizontalActionList"/>
    <dgm:cxn modelId="{3E6AB9C7-E172-4A05-93EF-0A5EDF9CACDA}" type="presOf" srcId="{3381A99B-2801-4A49-AEF9-D9DA5F417993}" destId="{359F9096-7382-7349-B8E7-3046EFCA5537}" srcOrd="0" destOrd="6" presId="urn:microsoft.com/office/officeart/2016/7/layout/HorizontalActionList"/>
    <dgm:cxn modelId="{DA1BC3DC-004E-4B3D-A4DC-439B4BB1B3D0}" type="presOf" srcId="{3037C9D6-D4DE-42C7-BD03-A569005B5ABF}" destId="{663A4983-E385-3A4C-9A2E-20E14778FCC8}" srcOrd="0" destOrd="0" presId="urn:microsoft.com/office/officeart/2016/7/layout/HorizontalActionList"/>
    <dgm:cxn modelId="{C949434C-255C-4BF6-B648-F05CF42A8B10}" srcId="{E8EDE960-F0B5-439F-BD52-5BA989BE58B0}" destId="{39C73017-8953-4BD0-93C8-5D06C110A481}" srcOrd="1" destOrd="0" parTransId="{CF224970-CF7C-4245-90D3-D32B7F3FD25E}" sibTransId="{02FD44C9-0AD6-40D6-A6FC-1CA03202785A}"/>
    <dgm:cxn modelId="{1401F378-7D87-403D-96C7-1B2BAFB4BAD7}" srcId="{30F4152B-C75A-4517-907C-BBB0E15CA150}" destId="{7321EC40-96E6-4E5F-8C41-0EE5DD812AB0}" srcOrd="1" destOrd="0" parTransId="{2C10A659-8422-4620-A49C-CFC09D8D7CFE}" sibTransId="{1948C775-1355-47AD-8FE6-774FE32286F7}"/>
    <dgm:cxn modelId="{8BEC171C-689E-495D-A508-4620B85AC74F}" srcId="{8029BA79-6C56-457C-8A38-DCB39FA635DE}" destId="{4564DDA6-254B-4798-8AFF-FB47546EA691}" srcOrd="1" destOrd="0" parTransId="{8F43C7DF-7662-403A-9CC4-15D18716AC4C}" sibTransId="{7ECE7BCB-4E9C-45E1-8DEC-7FEB235B7F6C}"/>
    <dgm:cxn modelId="{49EF5A34-8A2B-471A-95CF-4EFBFF4CF1BE}" srcId="{6869082A-4A2A-41DB-8249-39E39FDBF9CC}" destId="{0616C4E0-4E48-4256-AFC9-892D91122E5E}" srcOrd="0" destOrd="0" parTransId="{4DC93685-C06B-42AF-A797-65AE7AE3BA8F}" sibTransId="{6F699B59-13B9-46D1-AEFF-FAF88C054C50}"/>
    <dgm:cxn modelId="{1A6101E0-A60E-4534-9088-9159815FA89E}" type="presOf" srcId="{1AE1BEAB-1BBA-4481-9097-9AC393720E97}" destId="{3DE734A7-0752-1B48-BC15-4700B9E0B624}" srcOrd="0" destOrd="0" presId="urn:microsoft.com/office/officeart/2016/7/layout/HorizontalActionList"/>
    <dgm:cxn modelId="{6EC58E2D-5606-4951-A034-50F3357A1A14}" srcId="{87802234-BD83-42AB-90AC-8D5391DCC3A5}" destId="{86F85A93-0E2B-4498-B30E-F0E8A51B70E1}" srcOrd="1" destOrd="0" parTransId="{56E5B534-E1F1-40B5-BDA6-F9E4E3D260E3}" sibTransId="{3BF1CD15-029A-46CD-AEF1-CD1AA19819EA}"/>
    <dgm:cxn modelId="{078B2F38-19F9-436A-BEEC-7F26AFB417B0}" srcId="{9DA7232C-BB98-4B8B-A193-03696B722C94}" destId="{C5490CA0-4E63-4EB1-8FED-E5811A953720}" srcOrd="2" destOrd="0" parTransId="{4F15E8BF-C96F-4573-B40D-3F072DEAB214}" sibTransId="{006F3E9A-AFE7-4735-9677-D9FFCCA3CDE9}"/>
    <dgm:cxn modelId="{8078DC07-0BB4-408E-A3BC-7E40B1D708A1}" srcId="{732481F7-EF40-4D2C-BB6C-F85FC3C6F57D}" destId="{5B8F16EF-8CEB-4D46-87E6-D12C10D52269}" srcOrd="1" destOrd="0" parTransId="{3B487CB3-491A-437B-84C5-B50469BD744D}" sibTransId="{C34BDBFE-EB50-4FFF-A75F-C9522FF98244}"/>
    <dgm:cxn modelId="{635CF5CF-6EBA-4CBF-A8DB-ADA34CF67E2D}" type="presOf" srcId="{0205EEEB-7887-494D-8E2F-3CD14F7AE87F}" destId="{359F9096-7382-7349-B8E7-3046EFCA5537}" srcOrd="0" destOrd="5" presId="urn:microsoft.com/office/officeart/2016/7/layout/HorizontalActionList"/>
    <dgm:cxn modelId="{EB88C632-9F30-4B8F-807D-061B04656AAF}" srcId="{30F4152B-C75A-4517-907C-BBB0E15CA150}" destId="{DCCDEF6A-C04D-416C-80E8-4C14597AF52D}" srcOrd="0" destOrd="0" parTransId="{62525353-C312-4E2C-93B2-18DFA223367A}" sibTransId="{D7596A55-2EDF-4A2D-A768-1862B0651B5F}"/>
    <dgm:cxn modelId="{7AD15C23-F382-4D0C-BF38-DEBBCB4D4693}" type="presOf" srcId="{A5A1FFB6-6DFC-4BAE-9572-C704BA9CC3F0}" destId="{F4B04CBB-6230-B043-955E-84D5A2BA66F1}" srcOrd="0" destOrd="6" presId="urn:microsoft.com/office/officeart/2016/7/layout/HorizontalActionList"/>
    <dgm:cxn modelId="{5D8C0B7C-BBDB-47E1-A690-EAF1F33EF822}" srcId="{C5490CA0-4E63-4EB1-8FED-E5811A953720}" destId="{D65BE153-8A02-4681-9200-912766B12396}" srcOrd="3" destOrd="0" parTransId="{B0581623-92CA-4142-B0B1-271EEC24C65B}" sibTransId="{9EA628CE-3288-478D-B8AD-462C22C4E51E}"/>
    <dgm:cxn modelId="{EE435AB6-B262-427C-A756-0AC8E507B73D}" srcId="{C5490CA0-4E63-4EB1-8FED-E5811A953720}" destId="{87802234-BD83-42AB-90AC-8D5391DCC3A5}" srcOrd="0" destOrd="0" parTransId="{29D79A10-7256-4C17-B7CC-F2136D186BA4}" sibTransId="{8CFFC607-A4C6-4F84-89E6-9FBD72B0ED49}"/>
    <dgm:cxn modelId="{E8FF62E8-76BC-4E99-9E4B-6417D214D776}" srcId="{6C8D79D6-B0F8-498A-AC48-6F30B91ABEE5}" destId="{9E00B707-3D06-4F78-AE96-80C515151715}" srcOrd="1" destOrd="0" parTransId="{554735E6-D1C0-4FC9-B55B-2B6056F5E5A9}" sibTransId="{107CEF69-4843-48A4-85C4-EA8DC4D311DE}"/>
    <dgm:cxn modelId="{606D5A1B-FE8C-433C-A82E-0DA2D93D0155}" srcId="{2AD345FC-2A60-401B-8102-CB5940B21E1C}" destId="{73847DD3-5FB1-4391-978F-2FD8756F4B72}" srcOrd="3" destOrd="0" parTransId="{FF56A536-607A-41FC-976A-869E8D5C9F5B}" sibTransId="{13E90C29-1D71-4F56-AFA3-CDE360CB83AD}"/>
    <dgm:cxn modelId="{5BE4493A-0E08-46FF-9405-092E5FAE37A3}" type="presOf" srcId="{612ED19D-EAC3-4C54-8847-EF3C3624084D}" destId="{359F9096-7382-7349-B8E7-3046EFCA5537}" srcOrd="0" destOrd="10" presId="urn:microsoft.com/office/officeart/2016/7/layout/HorizontalActionList"/>
    <dgm:cxn modelId="{5B1F5B49-0E14-412E-BF61-391B220EEEB9}" srcId="{6C8D79D6-B0F8-498A-AC48-6F30B91ABEE5}" destId="{64645F5A-2DDA-4A90-A5A7-BBF9019784FA}" srcOrd="0" destOrd="0" parTransId="{4D6097B7-D71B-47F6-B12D-D8ACE2865DEC}" sibTransId="{A66DFE72-810D-46EC-86B5-C58A84FD82B3}"/>
    <dgm:cxn modelId="{421947BB-3222-487B-B1C1-F34F8B85EF0B}" type="presOf" srcId="{6C8D79D6-B0F8-498A-AC48-6F30B91ABEE5}" destId="{F4B04CBB-6230-B043-955E-84D5A2BA66F1}" srcOrd="0" destOrd="3" presId="urn:microsoft.com/office/officeart/2016/7/layout/HorizontalActionList"/>
    <dgm:cxn modelId="{C22499A1-5200-4E13-A368-CE66ED49D34D}" srcId="{6869082A-4A2A-41DB-8249-39E39FDBF9CC}" destId="{0205EEEB-7887-494D-8E2F-3CD14F7AE87F}" srcOrd="1" destOrd="0" parTransId="{DD0663B5-E977-43A8-9A2A-CAB49644769D}" sibTransId="{AD47708A-C3A5-4599-A2EF-E49A67007B1A}"/>
    <dgm:cxn modelId="{83893E60-9885-4249-ADF1-BC9A834D0256}" type="presOf" srcId="{A3F36C62-87FF-4F77-8DDC-AF35FF363350}" destId="{C96B89ED-9947-4A4F-BA7C-A258F83E62C8}" srcOrd="0" destOrd="4" presId="urn:microsoft.com/office/officeart/2016/7/layout/HorizontalActionList"/>
    <dgm:cxn modelId="{4CACB4F4-DA13-4D5B-9825-82688F436D8E}" type="presOf" srcId="{8029BA79-6C56-457C-8A38-DCB39FA635DE}" destId="{C96B89ED-9947-4A4F-BA7C-A258F83E62C8}" srcOrd="0" destOrd="10" presId="urn:microsoft.com/office/officeart/2016/7/layout/HorizontalActionList"/>
    <dgm:cxn modelId="{1E2016CA-7FDD-469E-9001-67E972C257AD}" type="presOf" srcId="{62BF2E1F-D614-4302-BF8C-25C2DA9038BA}" destId="{359F9096-7382-7349-B8E7-3046EFCA5537}" srcOrd="0" destOrd="0" presId="urn:microsoft.com/office/officeart/2016/7/layout/HorizontalActionList"/>
    <dgm:cxn modelId="{80EDA914-A598-4F21-98D5-CBBB533D6130}" type="presOf" srcId="{7321EC40-96E6-4E5F-8C41-0EE5DD812AB0}" destId="{C96B89ED-9947-4A4F-BA7C-A258F83E62C8}" srcOrd="0" destOrd="2" presId="urn:microsoft.com/office/officeart/2016/7/layout/HorizontalActionList"/>
    <dgm:cxn modelId="{5B7D03E4-A32D-4668-BBE4-F2E17FA57B46}" srcId="{C5490CA0-4E63-4EB1-8FED-E5811A953720}" destId="{6C8D79D6-B0F8-498A-AC48-6F30B91ABEE5}" srcOrd="1" destOrd="0" parTransId="{69933A08-8A26-4AF0-A173-584CB32C3C5D}" sibTransId="{624A088A-7E07-4348-8176-DAEEB254D764}"/>
    <dgm:cxn modelId="{B3A0E12E-B1DA-4778-B852-9D71DE4F1B5E}" type="presOf" srcId="{C5490CA0-4E63-4EB1-8FED-E5811A953720}" destId="{0FD8E0E6-B678-DD4E-A868-521155CD4A3D}" srcOrd="0" destOrd="0" presId="urn:microsoft.com/office/officeart/2016/7/layout/HorizontalActionList"/>
    <dgm:cxn modelId="{C2173293-DD79-4257-9AEE-04EB10490A5E}" type="presOf" srcId="{4DE3A34C-F15C-4D2B-9294-D4FE07B2ACE4}" destId="{3392C23F-3812-5243-AE9C-4A7514895F30}" srcOrd="0" destOrd="0" presId="urn:microsoft.com/office/officeart/2016/7/layout/HorizontalActionList"/>
    <dgm:cxn modelId="{646FA136-60BB-4E7F-A9D7-0FBFA87D04E5}" type="presOf" srcId="{9E00B707-3D06-4F78-AE96-80C515151715}" destId="{F4B04CBB-6230-B043-955E-84D5A2BA66F1}" srcOrd="0" destOrd="5" presId="urn:microsoft.com/office/officeart/2016/7/layout/HorizontalActionList"/>
    <dgm:cxn modelId="{FB75913E-1F80-49A3-AFA5-075143DBA1C9}" type="presOf" srcId="{7D06E838-67BC-44A1-8B04-0C3EB828A3F5}" destId="{F4B04CBB-6230-B043-955E-84D5A2BA66F1}" srcOrd="0" destOrd="1" presId="urn:microsoft.com/office/officeart/2016/7/layout/HorizontalActionList"/>
    <dgm:cxn modelId="{B5A13E89-9125-4D3E-B74F-AD4B85273F8B}" type="presOf" srcId="{B7CC15DB-972C-4DD4-AA96-BD9EA49E92E4}" destId="{F4B04CBB-6230-B043-955E-84D5A2BA66F1}" srcOrd="0" destOrd="7" presId="urn:microsoft.com/office/officeart/2016/7/layout/HorizontalActionList"/>
    <dgm:cxn modelId="{093FCCFD-0B9F-404E-94CA-05F7EE6559F7}" srcId="{4DE3A34C-F15C-4D2B-9294-D4FE07B2ACE4}" destId="{732481F7-EF40-4D2C-BB6C-F85FC3C6F57D}" srcOrd="2" destOrd="0" parTransId="{89104696-B395-45C8-94D7-AE0D511DF7A1}" sibTransId="{A1FEE6F4-302E-42A8-8929-6E67FAC13D82}"/>
    <dgm:cxn modelId="{C3CF1D78-289A-41BB-B3AF-0625A67EAA3D}" srcId="{6C8D79D6-B0F8-498A-AC48-6F30B91ABEE5}" destId="{A5A1FFB6-6DFC-4BAE-9572-C704BA9CC3F0}" srcOrd="2" destOrd="0" parTransId="{33ED733E-66B9-4F63-9241-6A4DC30AC21C}" sibTransId="{B94680EE-1BC7-4733-A8F4-8067D0CAB7EF}"/>
    <dgm:cxn modelId="{8D6F0618-D0D5-4A12-ACEB-9582BB2F6973}" srcId="{252AC35B-8C6B-481D-8F9B-B93025D90630}" destId="{ABA4A668-A823-4686-8D49-3896085733AE}" srcOrd="2" destOrd="0" parTransId="{C4AA1F80-E750-4572-8CE7-246B3FBEF853}" sibTransId="{ACF7BB53-4965-433E-8C63-AD37F342FE48}"/>
    <dgm:cxn modelId="{4EDDFAF9-E46D-4D16-8658-18969B643988}" srcId="{ACB4B9B6-FA1C-4F13-B418-5DCEC4FC0033}" destId="{E8EDE960-F0B5-439F-BD52-5BA989BE58B0}" srcOrd="3" destOrd="0" parTransId="{DDED0E10-2521-45E1-990C-615C1F14FC4A}" sibTransId="{AFF77676-3999-4BC8-BDF7-0316F4FC98E2}"/>
    <dgm:cxn modelId="{0BC928AF-968C-4E0A-A04F-2783F33A03A5}" type="presOf" srcId="{86F85A93-0E2B-4498-B30E-F0E8A51B70E1}" destId="{F4B04CBB-6230-B043-955E-84D5A2BA66F1}" srcOrd="0" destOrd="2" presId="urn:microsoft.com/office/officeart/2016/7/layout/HorizontalActionList"/>
    <dgm:cxn modelId="{6B35AD15-C5D9-412B-8FDA-06423DE9D390}" type="presOf" srcId="{252AC35B-8C6B-481D-8F9B-B93025D90630}" destId="{663A4983-E385-3A4C-9A2E-20E14778FCC8}" srcOrd="0" destOrd="3" presId="urn:microsoft.com/office/officeart/2016/7/layout/HorizontalActionList"/>
    <dgm:cxn modelId="{52285E03-AF67-45B2-9D2D-87A960A997AD}" srcId="{1AE1BEAB-1BBA-4481-9097-9AC393720E97}" destId="{A3F36C62-87FF-4F77-8DDC-AF35FF363350}" srcOrd="1" destOrd="0" parTransId="{3BED92AE-23E5-4811-A710-BDC5E0423AC6}" sibTransId="{00215C1F-AE38-4EA5-8F62-67FC5CEA4D48}"/>
    <dgm:cxn modelId="{4AC93718-CB5E-46FF-B22C-9BC8EBDE387A}" srcId="{8029BA79-6C56-457C-8A38-DCB39FA635DE}" destId="{D433BA04-FEC6-4283-9DAD-976FF6B7FBAE}" srcOrd="2" destOrd="0" parTransId="{9793CE5A-82F9-426E-B5B6-001649CDBB74}" sibTransId="{FF5FA0DB-68FD-4451-8A36-C89F81ABFEFF}"/>
    <dgm:cxn modelId="{EA0DEB0E-32A9-476B-92A0-2E7BB357D0C6}" type="presParOf" srcId="{6EC623F5-BBF4-FE4B-96BA-EA0A795AC5D8}" destId="{64B7C938-01F7-8E40-B1F1-B9579B5BA581}" srcOrd="0" destOrd="0" presId="urn:microsoft.com/office/officeart/2016/7/layout/HorizontalActionList"/>
    <dgm:cxn modelId="{909EF747-FA46-4C02-87E5-A14F22EE2D17}" type="presParOf" srcId="{64B7C938-01F7-8E40-B1F1-B9579B5BA581}" destId="{3DE734A7-0752-1B48-BC15-4700B9E0B624}" srcOrd="0" destOrd="0" presId="urn:microsoft.com/office/officeart/2016/7/layout/HorizontalActionList"/>
    <dgm:cxn modelId="{8C914FD3-0635-49DB-B958-B35EA642CA33}" type="presParOf" srcId="{64B7C938-01F7-8E40-B1F1-B9579B5BA581}" destId="{C96B89ED-9947-4A4F-BA7C-A258F83E62C8}" srcOrd="1" destOrd="0" presId="urn:microsoft.com/office/officeart/2016/7/layout/HorizontalActionList"/>
    <dgm:cxn modelId="{4C05F82F-83AD-458D-88DE-0744637A6109}" type="presParOf" srcId="{6EC623F5-BBF4-FE4B-96BA-EA0A795AC5D8}" destId="{F2846CB9-0136-1F48-A487-C934B0E91D79}" srcOrd="1" destOrd="0" presId="urn:microsoft.com/office/officeart/2016/7/layout/HorizontalActionList"/>
    <dgm:cxn modelId="{892DC5C3-3EEF-435A-9623-EE1D79BAD3D8}" type="presParOf" srcId="{6EC623F5-BBF4-FE4B-96BA-EA0A795AC5D8}" destId="{D8FF207A-4622-D749-A631-063D9DC87905}" srcOrd="2" destOrd="0" presId="urn:microsoft.com/office/officeart/2016/7/layout/HorizontalActionList"/>
    <dgm:cxn modelId="{B504B799-09B0-49EF-9AE5-6A9E03E421B8}" type="presParOf" srcId="{D8FF207A-4622-D749-A631-063D9DC87905}" destId="{3392C23F-3812-5243-AE9C-4A7514895F30}" srcOrd="0" destOrd="0" presId="urn:microsoft.com/office/officeart/2016/7/layout/HorizontalActionList"/>
    <dgm:cxn modelId="{1508B0E1-3CDE-4D37-B21F-C51CADF40B20}" type="presParOf" srcId="{D8FF207A-4622-D749-A631-063D9DC87905}" destId="{663A4983-E385-3A4C-9A2E-20E14778FCC8}" srcOrd="1" destOrd="0" presId="urn:microsoft.com/office/officeart/2016/7/layout/HorizontalActionList"/>
    <dgm:cxn modelId="{AF569642-F8B7-4D29-A83E-D537CFDA24C2}" type="presParOf" srcId="{6EC623F5-BBF4-FE4B-96BA-EA0A795AC5D8}" destId="{467FD739-332D-EC4C-A6D3-AC62A4A04CFA}" srcOrd="3" destOrd="0" presId="urn:microsoft.com/office/officeart/2016/7/layout/HorizontalActionList"/>
    <dgm:cxn modelId="{1D79A2CD-CE54-4248-B53E-C5505116E567}" type="presParOf" srcId="{6EC623F5-BBF4-FE4B-96BA-EA0A795AC5D8}" destId="{B4A9FE5C-ADD1-4E4D-A690-A2EDCF639B89}" srcOrd="4" destOrd="0" presId="urn:microsoft.com/office/officeart/2016/7/layout/HorizontalActionList"/>
    <dgm:cxn modelId="{4D507EA0-E41D-4251-B722-AFCE0CDE57C7}" type="presParOf" srcId="{B4A9FE5C-ADD1-4E4D-A690-A2EDCF639B89}" destId="{0FD8E0E6-B678-DD4E-A868-521155CD4A3D}" srcOrd="0" destOrd="0" presId="urn:microsoft.com/office/officeart/2016/7/layout/HorizontalActionList"/>
    <dgm:cxn modelId="{2F5000C3-B089-4516-BCB1-C4DC4787E5EE}" type="presParOf" srcId="{B4A9FE5C-ADD1-4E4D-A690-A2EDCF639B89}" destId="{F4B04CBB-6230-B043-955E-84D5A2BA66F1}" srcOrd="1" destOrd="0" presId="urn:microsoft.com/office/officeart/2016/7/layout/HorizontalActionList"/>
    <dgm:cxn modelId="{EE43B354-AF25-451A-97C6-18D5177466A7}" type="presParOf" srcId="{6EC623F5-BBF4-FE4B-96BA-EA0A795AC5D8}" destId="{9C250240-6186-4B44-87D4-0341B98FD282}" srcOrd="5" destOrd="0" presId="urn:microsoft.com/office/officeart/2016/7/layout/HorizontalActionList"/>
    <dgm:cxn modelId="{A5FD5FB6-50A6-4652-9D35-30CDE46F4633}" type="presParOf" srcId="{6EC623F5-BBF4-FE4B-96BA-EA0A795AC5D8}" destId="{D4CC2BC3-1371-A44F-8760-9A0E2941A0B4}" srcOrd="6" destOrd="0" presId="urn:microsoft.com/office/officeart/2016/7/layout/HorizontalActionList"/>
    <dgm:cxn modelId="{C880AAD9-97E5-4A8D-B216-CD148E5509C9}" type="presParOf" srcId="{D4CC2BC3-1371-A44F-8760-9A0E2941A0B4}" destId="{14128912-80BD-EA4B-A556-9B81501FFE87}" srcOrd="0" destOrd="0" presId="urn:microsoft.com/office/officeart/2016/7/layout/HorizontalActionList"/>
    <dgm:cxn modelId="{E2AE6A42-FF38-4EBE-8C1E-14022236F5AB}" type="presParOf" srcId="{D4CC2BC3-1371-A44F-8760-9A0E2941A0B4}" destId="{359F9096-7382-7349-B8E7-3046EFCA553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CD7C3A-ED2D-4E3D-82E9-0BFF9047F89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CBBAC32-5481-4039-948C-660D78B8F863}">
      <dgm:prSet/>
      <dgm:spPr/>
      <dgm:t>
        <a:bodyPr/>
        <a:lstStyle/>
        <a:p>
          <a:pPr>
            <a:lnSpc>
              <a:spcPct val="100000"/>
            </a:lnSpc>
          </a:pPr>
          <a:r>
            <a:rPr lang="en-US" dirty="0"/>
            <a:t>Mindful  </a:t>
          </a:r>
        </a:p>
        <a:p>
          <a:pPr>
            <a:lnSpc>
              <a:spcPct val="100000"/>
            </a:lnSpc>
          </a:pPr>
          <a:r>
            <a:rPr lang="en-US" dirty="0"/>
            <a:t>Breathing</a:t>
          </a:r>
        </a:p>
      </dgm:t>
    </dgm:pt>
    <dgm:pt modelId="{089796B0-FE6D-4D2B-ACEA-2AFAD8F1F397}" type="parTrans" cxnId="{E554621E-1F71-48EE-9FBD-FD5D319450AC}">
      <dgm:prSet/>
      <dgm:spPr/>
      <dgm:t>
        <a:bodyPr/>
        <a:lstStyle/>
        <a:p>
          <a:endParaRPr lang="en-US"/>
        </a:p>
      </dgm:t>
    </dgm:pt>
    <dgm:pt modelId="{A03E0099-59A4-4683-A627-0ED018E443AF}" type="sibTrans" cxnId="{E554621E-1F71-48EE-9FBD-FD5D319450AC}">
      <dgm:prSet/>
      <dgm:spPr/>
      <dgm:t>
        <a:bodyPr/>
        <a:lstStyle/>
        <a:p>
          <a:endParaRPr lang="en-US"/>
        </a:p>
      </dgm:t>
    </dgm:pt>
    <dgm:pt modelId="{F18D83A1-7D21-4C85-A2CC-D4F0AFC77B88}">
      <dgm:prSet/>
      <dgm:spPr/>
      <dgm:t>
        <a:bodyPr/>
        <a:lstStyle/>
        <a:p>
          <a:pPr>
            <a:lnSpc>
              <a:spcPct val="100000"/>
            </a:lnSpc>
          </a:pPr>
          <a:r>
            <a:rPr lang="en-US" dirty="0"/>
            <a:t>3-2-1</a:t>
          </a:r>
        </a:p>
        <a:p>
          <a:pPr>
            <a:lnSpc>
              <a:spcPct val="100000"/>
            </a:lnSpc>
          </a:pPr>
          <a:r>
            <a:rPr lang="en-US" dirty="0"/>
            <a:t>Grounding Exercise</a:t>
          </a:r>
        </a:p>
      </dgm:t>
    </dgm:pt>
    <dgm:pt modelId="{E444C750-4240-4EE5-B4EC-9862D765ECB7}" type="parTrans" cxnId="{CDC71CF1-C6CF-4CAB-87F5-B795A264797D}">
      <dgm:prSet/>
      <dgm:spPr/>
      <dgm:t>
        <a:bodyPr/>
        <a:lstStyle/>
        <a:p>
          <a:endParaRPr lang="en-US"/>
        </a:p>
      </dgm:t>
    </dgm:pt>
    <dgm:pt modelId="{82033EA1-88AD-47ED-8617-3D7DB87E41F5}" type="sibTrans" cxnId="{CDC71CF1-C6CF-4CAB-87F5-B795A264797D}">
      <dgm:prSet/>
      <dgm:spPr/>
      <dgm:t>
        <a:bodyPr/>
        <a:lstStyle/>
        <a:p>
          <a:endParaRPr lang="en-US"/>
        </a:p>
      </dgm:t>
    </dgm:pt>
    <dgm:pt modelId="{B06026AA-D234-4AF4-8B95-C496AB71B91B}" type="pres">
      <dgm:prSet presAssocID="{0FCD7C3A-ED2D-4E3D-82E9-0BFF9047F899}" presName="root" presStyleCnt="0">
        <dgm:presLayoutVars>
          <dgm:dir/>
          <dgm:resizeHandles val="exact"/>
        </dgm:presLayoutVars>
      </dgm:prSet>
      <dgm:spPr/>
      <dgm:t>
        <a:bodyPr/>
        <a:lstStyle/>
        <a:p>
          <a:endParaRPr lang="en-US"/>
        </a:p>
      </dgm:t>
    </dgm:pt>
    <dgm:pt modelId="{458ED3E0-D8EA-48C0-881E-B71BAC4AC366}" type="pres">
      <dgm:prSet presAssocID="{CCBBAC32-5481-4039-948C-660D78B8F863}" presName="compNode" presStyleCnt="0"/>
      <dgm:spPr/>
    </dgm:pt>
    <dgm:pt modelId="{60168033-5C3F-4404-A251-3553746F2958}" type="pres">
      <dgm:prSet presAssocID="{CCBBAC32-5481-4039-948C-660D78B8F863}" presName="iconRect" presStyleLbl="node1" presStyleIdx="0" presStyleCnt="2" custScaleX="122296" custScaleY="12229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Palette"/>
        </a:ext>
      </dgm:extLst>
    </dgm:pt>
    <dgm:pt modelId="{D03A0248-8860-4CEB-A09A-9946B49385DB}" type="pres">
      <dgm:prSet presAssocID="{CCBBAC32-5481-4039-948C-660D78B8F863}" presName="spaceRect" presStyleCnt="0"/>
      <dgm:spPr/>
    </dgm:pt>
    <dgm:pt modelId="{3481A8F1-831E-4F6E-A782-2536EB64CF88}" type="pres">
      <dgm:prSet presAssocID="{CCBBAC32-5481-4039-948C-660D78B8F863}" presName="textRect" presStyleLbl="revTx" presStyleIdx="0" presStyleCnt="2" custScaleY="265288" custLinFactNeighborY="29148">
        <dgm:presLayoutVars>
          <dgm:chMax val="1"/>
          <dgm:chPref val="1"/>
        </dgm:presLayoutVars>
      </dgm:prSet>
      <dgm:spPr/>
      <dgm:t>
        <a:bodyPr/>
        <a:lstStyle/>
        <a:p>
          <a:endParaRPr lang="en-US"/>
        </a:p>
      </dgm:t>
    </dgm:pt>
    <dgm:pt modelId="{959A2CB0-B5E9-43AA-B938-EE54EDD19469}" type="pres">
      <dgm:prSet presAssocID="{A03E0099-59A4-4683-A627-0ED018E443AF}" presName="sibTrans" presStyleCnt="0"/>
      <dgm:spPr/>
    </dgm:pt>
    <dgm:pt modelId="{2EB0C66A-D439-401D-939C-BF5A4D705A44}" type="pres">
      <dgm:prSet presAssocID="{F18D83A1-7D21-4C85-A2CC-D4F0AFC77B88}" presName="compNode" presStyleCnt="0"/>
      <dgm:spPr/>
    </dgm:pt>
    <dgm:pt modelId="{8EA792E9-BCF9-4149-BFCB-E13895A37028}" type="pres">
      <dgm:prSet presAssocID="{F18D83A1-7D21-4C85-A2CC-D4F0AFC77B88}" presName="iconRect" presStyleLbl="node1" presStyleIdx="1" presStyleCnt="2" custScaleX="122296" custScaleY="12229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6F3C3FC4-EDA9-4559-9C90-A069409C1655}" type="pres">
      <dgm:prSet presAssocID="{F18D83A1-7D21-4C85-A2CC-D4F0AFC77B88}" presName="spaceRect" presStyleCnt="0"/>
      <dgm:spPr/>
    </dgm:pt>
    <dgm:pt modelId="{AF0C80E9-92FD-44C7-8FC5-359DC9EE2C0D}" type="pres">
      <dgm:prSet presAssocID="{F18D83A1-7D21-4C85-A2CC-D4F0AFC77B88}" presName="textRect" presStyleLbl="revTx" presStyleIdx="1" presStyleCnt="2" custScaleY="261124" custLinFactNeighborY="29148">
        <dgm:presLayoutVars>
          <dgm:chMax val="1"/>
          <dgm:chPref val="1"/>
        </dgm:presLayoutVars>
      </dgm:prSet>
      <dgm:spPr/>
      <dgm:t>
        <a:bodyPr/>
        <a:lstStyle/>
        <a:p>
          <a:endParaRPr lang="en-US"/>
        </a:p>
      </dgm:t>
    </dgm:pt>
  </dgm:ptLst>
  <dgm:cxnLst>
    <dgm:cxn modelId="{79FA1862-6E2D-4DF9-9AA8-C33B395F670D}" type="presOf" srcId="{CCBBAC32-5481-4039-948C-660D78B8F863}" destId="{3481A8F1-831E-4F6E-A782-2536EB64CF88}" srcOrd="0" destOrd="0" presId="urn:microsoft.com/office/officeart/2018/2/layout/IconLabelList"/>
    <dgm:cxn modelId="{CDC71CF1-C6CF-4CAB-87F5-B795A264797D}" srcId="{0FCD7C3A-ED2D-4E3D-82E9-0BFF9047F899}" destId="{F18D83A1-7D21-4C85-A2CC-D4F0AFC77B88}" srcOrd="1" destOrd="0" parTransId="{E444C750-4240-4EE5-B4EC-9862D765ECB7}" sibTransId="{82033EA1-88AD-47ED-8617-3D7DB87E41F5}"/>
    <dgm:cxn modelId="{E554621E-1F71-48EE-9FBD-FD5D319450AC}" srcId="{0FCD7C3A-ED2D-4E3D-82E9-0BFF9047F899}" destId="{CCBBAC32-5481-4039-948C-660D78B8F863}" srcOrd="0" destOrd="0" parTransId="{089796B0-FE6D-4D2B-ACEA-2AFAD8F1F397}" sibTransId="{A03E0099-59A4-4683-A627-0ED018E443AF}"/>
    <dgm:cxn modelId="{220C1153-8852-4967-9825-25F1C4C08319}" type="presOf" srcId="{F18D83A1-7D21-4C85-A2CC-D4F0AFC77B88}" destId="{AF0C80E9-92FD-44C7-8FC5-359DC9EE2C0D}" srcOrd="0" destOrd="0" presId="urn:microsoft.com/office/officeart/2018/2/layout/IconLabelList"/>
    <dgm:cxn modelId="{8461F52A-E059-4B56-9D58-54FA03124A75}" type="presOf" srcId="{0FCD7C3A-ED2D-4E3D-82E9-0BFF9047F899}" destId="{B06026AA-D234-4AF4-8B95-C496AB71B91B}" srcOrd="0" destOrd="0" presId="urn:microsoft.com/office/officeart/2018/2/layout/IconLabelList"/>
    <dgm:cxn modelId="{7B663897-2833-431F-AEE6-19073D34310E}" type="presParOf" srcId="{B06026AA-D234-4AF4-8B95-C496AB71B91B}" destId="{458ED3E0-D8EA-48C0-881E-B71BAC4AC366}" srcOrd="0" destOrd="0" presId="urn:microsoft.com/office/officeart/2018/2/layout/IconLabelList"/>
    <dgm:cxn modelId="{A53B857E-59E7-4464-836A-BEAA5284E865}" type="presParOf" srcId="{458ED3E0-D8EA-48C0-881E-B71BAC4AC366}" destId="{60168033-5C3F-4404-A251-3553746F2958}" srcOrd="0" destOrd="0" presId="urn:microsoft.com/office/officeart/2018/2/layout/IconLabelList"/>
    <dgm:cxn modelId="{CCAE533C-69D2-4622-A7EE-5FA8C29BF71B}" type="presParOf" srcId="{458ED3E0-D8EA-48C0-881E-B71BAC4AC366}" destId="{D03A0248-8860-4CEB-A09A-9946B49385DB}" srcOrd="1" destOrd="0" presId="urn:microsoft.com/office/officeart/2018/2/layout/IconLabelList"/>
    <dgm:cxn modelId="{17E9F543-3834-48AE-B94B-AAA73B20EE38}" type="presParOf" srcId="{458ED3E0-D8EA-48C0-881E-B71BAC4AC366}" destId="{3481A8F1-831E-4F6E-A782-2536EB64CF88}" srcOrd="2" destOrd="0" presId="urn:microsoft.com/office/officeart/2018/2/layout/IconLabelList"/>
    <dgm:cxn modelId="{7AA00296-26A1-43FA-88EF-522BCA257549}" type="presParOf" srcId="{B06026AA-D234-4AF4-8B95-C496AB71B91B}" destId="{959A2CB0-B5E9-43AA-B938-EE54EDD19469}" srcOrd="1" destOrd="0" presId="urn:microsoft.com/office/officeart/2018/2/layout/IconLabelList"/>
    <dgm:cxn modelId="{AC1C6480-B666-4D5E-8DCB-952C4489B46E}" type="presParOf" srcId="{B06026AA-D234-4AF4-8B95-C496AB71B91B}" destId="{2EB0C66A-D439-401D-939C-BF5A4D705A44}" srcOrd="2" destOrd="0" presId="urn:microsoft.com/office/officeart/2018/2/layout/IconLabelList"/>
    <dgm:cxn modelId="{769E5426-76D3-40AB-B943-950F8A0BFF6C}" type="presParOf" srcId="{2EB0C66A-D439-401D-939C-BF5A4D705A44}" destId="{8EA792E9-BCF9-4149-BFCB-E13895A37028}" srcOrd="0" destOrd="0" presId="urn:microsoft.com/office/officeart/2018/2/layout/IconLabelList"/>
    <dgm:cxn modelId="{AD8DCB2F-4B24-48DA-B3FD-E32A081D5739}" type="presParOf" srcId="{2EB0C66A-D439-401D-939C-BF5A4D705A44}" destId="{6F3C3FC4-EDA9-4559-9C90-A069409C1655}" srcOrd="1" destOrd="0" presId="urn:microsoft.com/office/officeart/2018/2/layout/IconLabelList"/>
    <dgm:cxn modelId="{8FF7582D-5DC3-4933-B034-E6332581EA90}" type="presParOf" srcId="{2EB0C66A-D439-401D-939C-BF5A4D705A44}" destId="{AF0C80E9-92FD-44C7-8FC5-359DC9EE2C0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09556A-DC5D-4C5F-8E14-1F11855936C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EF6D07D-8352-43F6-8E88-499729958578}">
      <dgm:prSet phldrT="[Text]"/>
      <dgm:spPr/>
      <dgm:t>
        <a:bodyPr/>
        <a:lstStyle/>
        <a:p>
          <a:r>
            <a:rPr lang="en-US" dirty="0">
              <a:solidFill>
                <a:srgbClr val="00B050"/>
              </a:solidFill>
            </a:rPr>
            <a:t>2. Your school </a:t>
          </a:r>
        </a:p>
      </dgm:t>
    </dgm:pt>
    <dgm:pt modelId="{0F1F2A8A-F24D-455E-9BC8-739BB55041D2}" type="parTrans" cxnId="{AA1DD2B6-2909-45C0-9ECF-436E9673AAAB}">
      <dgm:prSet/>
      <dgm:spPr/>
      <dgm:t>
        <a:bodyPr/>
        <a:lstStyle/>
        <a:p>
          <a:endParaRPr lang="en-US"/>
        </a:p>
      </dgm:t>
    </dgm:pt>
    <dgm:pt modelId="{B115CE9B-EE5E-4198-8B1A-E51F84B7645B}" type="sibTrans" cxnId="{AA1DD2B6-2909-45C0-9ECF-436E9673AAAB}">
      <dgm:prSet/>
      <dgm:spPr/>
      <dgm:t>
        <a:bodyPr/>
        <a:lstStyle/>
        <a:p>
          <a:endParaRPr lang="en-US"/>
        </a:p>
      </dgm:t>
    </dgm:pt>
    <dgm:pt modelId="{6DC832E8-6AEE-4ACF-9747-0AD2B38C293C}">
      <dgm:prSet phldrT="[Text]"/>
      <dgm:spPr/>
      <dgm:t>
        <a:bodyPr/>
        <a:lstStyle/>
        <a:p>
          <a:r>
            <a:rPr lang="en-US" dirty="0">
              <a:solidFill>
                <a:srgbClr val="00B050"/>
              </a:solidFill>
            </a:rPr>
            <a:t>3. Your Family and Friends </a:t>
          </a:r>
        </a:p>
      </dgm:t>
    </dgm:pt>
    <dgm:pt modelId="{B32D4091-867F-4D96-9C21-D695E07111A3}" type="parTrans" cxnId="{E614EFA9-FDB4-4B80-9EFC-87141128E4CE}">
      <dgm:prSet/>
      <dgm:spPr/>
      <dgm:t>
        <a:bodyPr/>
        <a:lstStyle/>
        <a:p>
          <a:endParaRPr lang="en-US"/>
        </a:p>
      </dgm:t>
    </dgm:pt>
    <dgm:pt modelId="{E012FB5E-F169-48E8-BA2D-5FA8FA18C27B}" type="sibTrans" cxnId="{E614EFA9-FDB4-4B80-9EFC-87141128E4CE}">
      <dgm:prSet/>
      <dgm:spPr/>
      <dgm:t>
        <a:bodyPr/>
        <a:lstStyle/>
        <a:p>
          <a:endParaRPr lang="en-US"/>
        </a:p>
      </dgm:t>
    </dgm:pt>
    <dgm:pt modelId="{1E970FD2-B064-4B64-8C61-6E35F3232C6A}">
      <dgm:prSet phldrT="[Text]"/>
      <dgm:spPr/>
      <dgm:t>
        <a:bodyPr/>
        <a:lstStyle/>
        <a:p>
          <a:r>
            <a:rPr lang="en-US" dirty="0">
              <a:solidFill>
                <a:srgbClr val="00B050"/>
              </a:solidFill>
            </a:rPr>
            <a:t>4. You!</a:t>
          </a:r>
        </a:p>
      </dgm:t>
    </dgm:pt>
    <dgm:pt modelId="{77AAF541-BBF9-4B14-86BF-5F0F92E9338E}" type="parTrans" cxnId="{1B7863A3-ABA3-4785-94FD-FF18906C2518}">
      <dgm:prSet/>
      <dgm:spPr/>
      <dgm:t>
        <a:bodyPr/>
        <a:lstStyle/>
        <a:p>
          <a:endParaRPr lang="en-US"/>
        </a:p>
      </dgm:t>
    </dgm:pt>
    <dgm:pt modelId="{BA2E8F8F-6FD5-48DE-AF07-3066A25CC561}" type="sibTrans" cxnId="{1B7863A3-ABA3-4785-94FD-FF18906C2518}">
      <dgm:prSet/>
      <dgm:spPr/>
      <dgm:t>
        <a:bodyPr/>
        <a:lstStyle/>
        <a:p>
          <a:endParaRPr lang="en-US"/>
        </a:p>
      </dgm:t>
    </dgm:pt>
    <dgm:pt modelId="{F4916101-9C41-4434-A8A2-9A965419F626}">
      <dgm:prSet phldrT="[Text]"/>
      <dgm:spPr/>
      <dgm:t>
        <a:bodyPr/>
        <a:lstStyle/>
        <a:p>
          <a:r>
            <a:rPr lang="en-US" dirty="0">
              <a:solidFill>
                <a:srgbClr val="00B050"/>
              </a:solidFill>
            </a:rPr>
            <a:t>1. Your community</a:t>
          </a:r>
        </a:p>
      </dgm:t>
    </dgm:pt>
    <dgm:pt modelId="{D662FCA0-0CF6-4FBE-A97C-B8AA8DDD68EA}" type="parTrans" cxnId="{586FECFA-8144-49D1-9B47-751A258C4208}">
      <dgm:prSet/>
      <dgm:spPr/>
      <dgm:t>
        <a:bodyPr/>
        <a:lstStyle/>
        <a:p>
          <a:endParaRPr lang="en-US"/>
        </a:p>
      </dgm:t>
    </dgm:pt>
    <dgm:pt modelId="{1AFC8FF6-0851-42F6-9A61-33D64A4F9D0F}" type="sibTrans" cxnId="{586FECFA-8144-49D1-9B47-751A258C4208}">
      <dgm:prSet/>
      <dgm:spPr/>
      <dgm:t>
        <a:bodyPr/>
        <a:lstStyle/>
        <a:p>
          <a:endParaRPr lang="en-US"/>
        </a:p>
      </dgm:t>
    </dgm:pt>
    <dgm:pt modelId="{C91881EF-6C6D-40CE-87E2-6751A01DF8CD}" type="pres">
      <dgm:prSet presAssocID="{0409556A-DC5D-4C5F-8E14-1F11855936C2}" presName="cycle" presStyleCnt="0">
        <dgm:presLayoutVars>
          <dgm:dir/>
          <dgm:resizeHandles val="exact"/>
        </dgm:presLayoutVars>
      </dgm:prSet>
      <dgm:spPr/>
      <dgm:t>
        <a:bodyPr/>
        <a:lstStyle/>
        <a:p>
          <a:endParaRPr lang="en-US"/>
        </a:p>
      </dgm:t>
    </dgm:pt>
    <dgm:pt modelId="{AB09BAE9-6CC6-4972-A682-DADF59C229B1}" type="pres">
      <dgm:prSet presAssocID="{9EF6D07D-8352-43F6-8E88-499729958578}" presName="dummy" presStyleCnt="0"/>
      <dgm:spPr/>
    </dgm:pt>
    <dgm:pt modelId="{D3DEE9E6-80CB-45AB-B281-738E7EB963FC}" type="pres">
      <dgm:prSet presAssocID="{9EF6D07D-8352-43F6-8E88-499729958578}" presName="node" presStyleLbl="revTx" presStyleIdx="0" presStyleCnt="4">
        <dgm:presLayoutVars>
          <dgm:bulletEnabled val="1"/>
        </dgm:presLayoutVars>
      </dgm:prSet>
      <dgm:spPr/>
      <dgm:t>
        <a:bodyPr/>
        <a:lstStyle/>
        <a:p>
          <a:endParaRPr lang="en-US"/>
        </a:p>
      </dgm:t>
    </dgm:pt>
    <dgm:pt modelId="{5B7770BB-A3CA-4BA0-995B-6E5F67BE55AD}" type="pres">
      <dgm:prSet presAssocID="{B115CE9B-EE5E-4198-8B1A-E51F84B7645B}" presName="sibTrans" presStyleLbl="node1" presStyleIdx="0" presStyleCnt="4"/>
      <dgm:spPr/>
      <dgm:t>
        <a:bodyPr/>
        <a:lstStyle/>
        <a:p>
          <a:endParaRPr lang="en-US"/>
        </a:p>
      </dgm:t>
    </dgm:pt>
    <dgm:pt modelId="{87B70C32-100D-4D5E-BD99-04D9494FC367}" type="pres">
      <dgm:prSet presAssocID="{6DC832E8-6AEE-4ACF-9747-0AD2B38C293C}" presName="dummy" presStyleCnt="0"/>
      <dgm:spPr/>
    </dgm:pt>
    <dgm:pt modelId="{2891AAA6-60BB-4FBE-AC23-6B57C1D3FFA5}" type="pres">
      <dgm:prSet presAssocID="{6DC832E8-6AEE-4ACF-9747-0AD2B38C293C}" presName="node" presStyleLbl="revTx" presStyleIdx="1" presStyleCnt="4">
        <dgm:presLayoutVars>
          <dgm:bulletEnabled val="1"/>
        </dgm:presLayoutVars>
      </dgm:prSet>
      <dgm:spPr/>
      <dgm:t>
        <a:bodyPr/>
        <a:lstStyle/>
        <a:p>
          <a:endParaRPr lang="en-US"/>
        </a:p>
      </dgm:t>
    </dgm:pt>
    <dgm:pt modelId="{0AF8B556-E04A-4A3E-B5C1-DF45F490FFA9}" type="pres">
      <dgm:prSet presAssocID="{E012FB5E-F169-48E8-BA2D-5FA8FA18C27B}" presName="sibTrans" presStyleLbl="node1" presStyleIdx="1" presStyleCnt="4"/>
      <dgm:spPr/>
      <dgm:t>
        <a:bodyPr/>
        <a:lstStyle/>
        <a:p>
          <a:endParaRPr lang="en-US"/>
        </a:p>
      </dgm:t>
    </dgm:pt>
    <dgm:pt modelId="{885F8103-4BD2-4CC3-BFD9-79DF9BD3C46F}" type="pres">
      <dgm:prSet presAssocID="{1E970FD2-B064-4B64-8C61-6E35F3232C6A}" presName="dummy" presStyleCnt="0"/>
      <dgm:spPr/>
    </dgm:pt>
    <dgm:pt modelId="{C6200041-9C9A-4E37-9C18-6D80750E10C2}" type="pres">
      <dgm:prSet presAssocID="{1E970FD2-B064-4B64-8C61-6E35F3232C6A}" presName="node" presStyleLbl="revTx" presStyleIdx="2" presStyleCnt="4">
        <dgm:presLayoutVars>
          <dgm:bulletEnabled val="1"/>
        </dgm:presLayoutVars>
      </dgm:prSet>
      <dgm:spPr/>
      <dgm:t>
        <a:bodyPr/>
        <a:lstStyle/>
        <a:p>
          <a:endParaRPr lang="en-US"/>
        </a:p>
      </dgm:t>
    </dgm:pt>
    <dgm:pt modelId="{D1B007AE-70D8-4D5A-BD18-E054EA442012}" type="pres">
      <dgm:prSet presAssocID="{BA2E8F8F-6FD5-48DE-AF07-3066A25CC561}" presName="sibTrans" presStyleLbl="node1" presStyleIdx="2" presStyleCnt="4"/>
      <dgm:spPr/>
      <dgm:t>
        <a:bodyPr/>
        <a:lstStyle/>
        <a:p>
          <a:endParaRPr lang="en-US"/>
        </a:p>
      </dgm:t>
    </dgm:pt>
    <dgm:pt modelId="{23E2665C-6575-4FCD-8A13-0C9F6CDD9876}" type="pres">
      <dgm:prSet presAssocID="{F4916101-9C41-4434-A8A2-9A965419F626}" presName="dummy" presStyleCnt="0"/>
      <dgm:spPr/>
    </dgm:pt>
    <dgm:pt modelId="{0805C965-9D36-4E10-8A4F-95314A8E444C}" type="pres">
      <dgm:prSet presAssocID="{F4916101-9C41-4434-A8A2-9A965419F626}" presName="node" presStyleLbl="revTx" presStyleIdx="3" presStyleCnt="4">
        <dgm:presLayoutVars>
          <dgm:bulletEnabled val="1"/>
        </dgm:presLayoutVars>
      </dgm:prSet>
      <dgm:spPr/>
      <dgm:t>
        <a:bodyPr/>
        <a:lstStyle/>
        <a:p>
          <a:endParaRPr lang="en-US"/>
        </a:p>
      </dgm:t>
    </dgm:pt>
    <dgm:pt modelId="{76A2C746-2C32-475F-AB96-8E2C3D17480A}" type="pres">
      <dgm:prSet presAssocID="{1AFC8FF6-0851-42F6-9A61-33D64A4F9D0F}" presName="sibTrans" presStyleLbl="node1" presStyleIdx="3" presStyleCnt="4"/>
      <dgm:spPr/>
      <dgm:t>
        <a:bodyPr/>
        <a:lstStyle/>
        <a:p>
          <a:endParaRPr lang="en-US"/>
        </a:p>
      </dgm:t>
    </dgm:pt>
  </dgm:ptLst>
  <dgm:cxnLst>
    <dgm:cxn modelId="{707A1E75-378F-4023-AB4C-C1840CA52070}" type="presOf" srcId="{1AFC8FF6-0851-42F6-9A61-33D64A4F9D0F}" destId="{76A2C746-2C32-475F-AB96-8E2C3D17480A}" srcOrd="0" destOrd="0" presId="urn:microsoft.com/office/officeart/2005/8/layout/cycle1"/>
    <dgm:cxn modelId="{52C3674D-BF6B-4E30-A5E1-A2152B9F8050}" type="presOf" srcId="{6DC832E8-6AEE-4ACF-9747-0AD2B38C293C}" destId="{2891AAA6-60BB-4FBE-AC23-6B57C1D3FFA5}" srcOrd="0" destOrd="0" presId="urn:microsoft.com/office/officeart/2005/8/layout/cycle1"/>
    <dgm:cxn modelId="{1A50D7D3-C436-4C58-9DCE-7E71835C6B5E}" type="presOf" srcId="{B115CE9B-EE5E-4198-8B1A-E51F84B7645B}" destId="{5B7770BB-A3CA-4BA0-995B-6E5F67BE55AD}" srcOrd="0" destOrd="0" presId="urn:microsoft.com/office/officeart/2005/8/layout/cycle1"/>
    <dgm:cxn modelId="{1B7863A3-ABA3-4785-94FD-FF18906C2518}" srcId="{0409556A-DC5D-4C5F-8E14-1F11855936C2}" destId="{1E970FD2-B064-4B64-8C61-6E35F3232C6A}" srcOrd="2" destOrd="0" parTransId="{77AAF541-BBF9-4B14-86BF-5F0F92E9338E}" sibTransId="{BA2E8F8F-6FD5-48DE-AF07-3066A25CC561}"/>
    <dgm:cxn modelId="{25E2E591-FFEA-4577-AA36-99492678D47E}" type="presOf" srcId="{BA2E8F8F-6FD5-48DE-AF07-3066A25CC561}" destId="{D1B007AE-70D8-4D5A-BD18-E054EA442012}" srcOrd="0" destOrd="0" presId="urn:microsoft.com/office/officeart/2005/8/layout/cycle1"/>
    <dgm:cxn modelId="{E6D618A8-8A49-4F90-8A51-8CB027F5E0FF}" type="presOf" srcId="{0409556A-DC5D-4C5F-8E14-1F11855936C2}" destId="{C91881EF-6C6D-40CE-87E2-6751A01DF8CD}" srcOrd="0" destOrd="0" presId="urn:microsoft.com/office/officeart/2005/8/layout/cycle1"/>
    <dgm:cxn modelId="{E614EFA9-FDB4-4B80-9EFC-87141128E4CE}" srcId="{0409556A-DC5D-4C5F-8E14-1F11855936C2}" destId="{6DC832E8-6AEE-4ACF-9747-0AD2B38C293C}" srcOrd="1" destOrd="0" parTransId="{B32D4091-867F-4D96-9C21-D695E07111A3}" sibTransId="{E012FB5E-F169-48E8-BA2D-5FA8FA18C27B}"/>
    <dgm:cxn modelId="{990BE721-2BD2-4D3C-8D10-CB4E4DA47724}" type="presOf" srcId="{E012FB5E-F169-48E8-BA2D-5FA8FA18C27B}" destId="{0AF8B556-E04A-4A3E-B5C1-DF45F490FFA9}" srcOrd="0" destOrd="0" presId="urn:microsoft.com/office/officeart/2005/8/layout/cycle1"/>
    <dgm:cxn modelId="{AA1DD2B6-2909-45C0-9ECF-436E9673AAAB}" srcId="{0409556A-DC5D-4C5F-8E14-1F11855936C2}" destId="{9EF6D07D-8352-43F6-8E88-499729958578}" srcOrd="0" destOrd="0" parTransId="{0F1F2A8A-F24D-455E-9BC8-739BB55041D2}" sibTransId="{B115CE9B-EE5E-4198-8B1A-E51F84B7645B}"/>
    <dgm:cxn modelId="{48D5C5A5-7DEE-4629-AB64-9F014DF230DB}" type="presOf" srcId="{1E970FD2-B064-4B64-8C61-6E35F3232C6A}" destId="{C6200041-9C9A-4E37-9C18-6D80750E10C2}" srcOrd="0" destOrd="0" presId="urn:microsoft.com/office/officeart/2005/8/layout/cycle1"/>
    <dgm:cxn modelId="{586FECFA-8144-49D1-9B47-751A258C4208}" srcId="{0409556A-DC5D-4C5F-8E14-1F11855936C2}" destId="{F4916101-9C41-4434-A8A2-9A965419F626}" srcOrd="3" destOrd="0" parTransId="{D662FCA0-0CF6-4FBE-A97C-B8AA8DDD68EA}" sibTransId="{1AFC8FF6-0851-42F6-9A61-33D64A4F9D0F}"/>
    <dgm:cxn modelId="{DBAE10A2-1B32-405A-A30A-C1913325696A}" type="presOf" srcId="{F4916101-9C41-4434-A8A2-9A965419F626}" destId="{0805C965-9D36-4E10-8A4F-95314A8E444C}" srcOrd="0" destOrd="0" presId="urn:microsoft.com/office/officeart/2005/8/layout/cycle1"/>
    <dgm:cxn modelId="{0F042445-7BDD-4019-93CB-66167FE7D53E}" type="presOf" srcId="{9EF6D07D-8352-43F6-8E88-499729958578}" destId="{D3DEE9E6-80CB-45AB-B281-738E7EB963FC}" srcOrd="0" destOrd="0" presId="urn:microsoft.com/office/officeart/2005/8/layout/cycle1"/>
    <dgm:cxn modelId="{383D9362-35A3-440F-B6BA-D0915649E016}" type="presParOf" srcId="{C91881EF-6C6D-40CE-87E2-6751A01DF8CD}" destId="{AB09BAE9-6CC6-4972-A682-DADF59C229B1}" srcOrd="0" destOrd="0" presId="urn:microsoft.com/office/officeart/2005/8/layout/cycle1"/>
    <dgm:cxn modelId="{CAE8A357-7A4A-41B4-8E0E-336984320683}" type="presParOf" srcId="{C91881EF-6C6D-40CE-87E2-6751A01DF8CD}" destId="{D3DEE9E6-80CB-45AB-B281-738E7EB963FC}" srcOrd="1" destOrd="0" presId="urn:microsoft.com/office/officeart/2005/8/layout/cycle1"/>
    <dgm:cxn modelId="{7EAB1553-4585-44C8-8EE1-3FD32D75994D}" type="presParOf" srcId="{C91881EF-6C6D-40CE-87E2-6751A01DF8CD}" destId="{5B7770BB-A3CA-4BA0-995B-6E5F67BE55AD}" srcOrd="2" destOrd="0" presId="urn:microsoft.com/office/officeart/2005/8/layout/cycle1"/>
    <dgm:cxn modelId="{D6863B11-46F1-42F9-83E8-2572AB0F1F27}" type="presParOf" srcId="{C91881EF-6C6D-40CE-87E2-6751A01DF8CD}" destId="{87B70C32-100D-4D5E-BD99-04D9494FC367}" srcOrd="3" destOrd="0" presId="urn:microsoft.com/office/officeart/2005/8/layout/cycle1"/>
    <dgm:cxn modelId="{4597E0F6-68CB-4E5C-916B-7E375AF74482}" type="presParOf" srcId="{C91881EF-6C6D-40CE-87E2-6751A01DF8CD}" destId="{2891AAA6-60BB-4FBE-AC23-6B57C1D3FFA5}" srcOrd="4" destOrd="0" presId="urn:microsoft.com/office/officeart/2005/8/layout/cycle1"/>
    <dgm:cxn modelId="{878F7DEE-F8B4-463C-B1E2-8DB5A8A2DF89}" type="presParOf" srcId="{C91881EF-6C6D-40CE-87E2-6751A01DF8CD}" destId="{0AF8B556-E04A-4A3E-B5C1-DF45F490FFA9}" srcOrd="5" destOrd="0" presId="urn:microsoft.com/office/officeart/2005/8/layout/cycle1"/>
    <dgm:cxn modelId="{16225180-2AFB-4C3B-8157-9BD9A67433B9}" type="presParOf" srcId="{C91881EF-6C6D-40CE-87E2-6751A01DF8CD}" destId="{885F8103-4BD2-4CC3-BFD9-79DF9BD3C46F}" srcOrd="6" destOrd="0" presId="urn:microsoft.com/office/officeart/2005/8/layout/cycle1"/>
    <dgm:cxn modelId="{4F963833-8E11-4624-A246-6C7AA87ADED1}" type="presParOf" srcId="{C91881EF-6C6D-40CE-87E2-6751A01DF8CD}" destId="{C6200041-9C9A-4E37-9C18-6D80750E10C2}" srcOrd="7" destOrd="0" presId="urn:microsoft.com/office/officeart/2005/8/layout/cycle1"/>
    <dgm:cxn modelId="{4EFFAD9F-E362-438D-BAF6-788FF41C3C3E}" type="presParOf" srcId="{C91881EF-6C6D-40CE-87E2-6751A01DF8CD}" destId="{D1B007AE-70D8-4D5A-BD18-E054EA442012}" srcOrd="8" destOrd="0" presId="urn:microsoft.com/office/officeart/2005/8/layout/cycle1"/>
    <dgm:cxn modelId="{20CC6E76-24DF-49CB-A6DD-A23BF57A9E18}" type="presParOf" srcId="{C91881EF-6C6D-40CE-87E2-6751A01DF8CD}" destId="{23E2665C-6575-4FCD-8A13-0C9F6CDD9876}" srcOrd="9" destOrd="0" presId="urn:microsoft.com/office/officeart/2005/8/layout/cycle1"/>
    <dgm:cxn modelId="{C65D8814-B74E-4F38-905D-642F5A30CDD8}" type="presParOf" srcId="{C91881EF-6C6D-40CE-87E2-6751A01DF8CD}" destId="{0805C965-9D36-4E10-8A4F-95314A8E444C}" srcOrd="10" destOrd="0" presId="urn:microsoft.com/office/officeart/2005/8/layout/cycle1"/>
    <dgm:cxn modelId="{F50B219F-DDC9-4193-9080-F11C7CDCA99F}" type="presParOf" srcId="{C91881EF-6C6D-40CE-87E2-6751A01DF8CD}" destId="{76A2C746-2C32-475F-AB96-8E2C3D17480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983D66-E06A-4CEA-916D-7C7255AD7C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D023967-BB77-477D-99DB-BCEEB87917CB}">
      <dgm:prSet phldrT="[Text]"/>
      <dgm:spPr/>
      <dgm:t>
        <a:bodyPr/>
        <a:lstStyle/>
        <a:p>
          <a:r>
            <a:rPr lang="en-US" dirty="0"/>
            <a:t>3. See</a:t>
          </a:r>
        </a:p>
      </dgm:t>
    </dgm:pt>
    <dgm:pt modelId="{B371FB1B-024D-4B38-B995-49FA1C1D62AA}" type="parTrans" cxnId="{4DC7DCB2-4CC9-465A-B867-B12E77A793D4}">
      <dgm:prSet/>
      <dgm:spPr/>
      <dgm:t>
        <a:bodyPr/>
        <a:lstStyle/>
        <a:p>
          <a:endParaRPr lang="en-US"/>
        </a:p>
      </dgm:t>
    </dgm:pt>
    <dgm:pt modelId="{AB37138D-B108-46C0-A238-872A100DBC9D}" type="sibTrans" cxnId="{4DC7DCB2-4CC9-465A-B867-B12E77A793D4}">
      <dgm:prSet/>
      <dgm:spPr/>
      <dgm:t>
        <a:bodyPr/>
        <a:lstStyle/>
        <a:p>
          <a:endParaRPr lang="en-US"/>
        </a:p>
      </dgm:t>
    </dgm:pt>
    <dgm:pt modelId="{45ED6BAB-D580-4F0A-85BD-FA498715ECB0}">
      <dgm:prSet phldrT="[Text]"/>
      <dgm:spPr/>
      <dgm:t>
        <a:bodyPr/>
        <a:lstStyle/>
        <a:p>
          <a:r>
            <a:rPr lang="en-US" dirty="0"/>
            <a:t>1. Touch</a:t>
          </a:r>
        </a:p>
      </dgm:t>
    </dgm:pt>
    <dgm:pt modelId="{35A451DF-8075-4674-937C-8D2DBB21A55F}" type="parTrans" cxnId="{7F92C4A4-EB7B-44BF-A51E-07AC9700793A}">
      <dgm:prSet/>
      <dgm:spPr/>
      <dgm:t>
        <a:bodyPr/>
        <a:lstStyle/>
        <a:p>
          <a:endParaRPr lang="en-US"/>
        </a:p>
      </dgm:t>
    </dgm:pt>
    <dgm:pt modelId="{83AFD24E-E4DD-4F17-A2F5-C03321BE1EB5}" type="sibTrans" cxnId="{7F92C4A4-EB7B-44BF-A51E-07AC9700793A}">
      <dgm:prSet/>
      <dgm:spPr/>
      <dgm:t>
        <a:bodyPr/>
        <a:lstStyle/>
        <a:p>
          <a:endParaRPr lang="en-US"/>
        </a:p>
      </dgm:t>
    </dgm:pt>
    <dgm:pt modelId="{40A30704-4809-4B72-A342-D1329AFBFF61}">
      <dgm:prSet/>
      <dgm:spPr/>
      <dgm:t>
        <a:bodyPr/>
        <a:lstStyle/>
        <a:p>
          <a:r>
            <a:rPr lang="en-US" dirty="0"/>
            <a:t>2. Hear</a:t>
          </a:r>
        </a:p>
      </dgm:t>
    </dgm:pt>
    <dgm:pt modelId="{1C24D428-3188-45E1-9D73-EA1AAEBF94B2}" type="parTrans" cxnId="{4E47E12C-1886-4503-82ED-3131657ACC5C}">
      <dgm:prSet/>
      <dgm:spPr/>
      <dgm:t>
        <a:bodyPr/>
        <a:lstStyle/>
        <a:p>
          <a:endParaRPr lang="en-US"/>
        </a:p>
      </dgm:t>
    </dgm:pt>
    <dgm:pt modelId="{56561EC3-7C54-422F-BE1D-E232DAC5E0D3}" type="sibTrans" cxnId="{4E47E12C-1886-4503-82ED-3131657ACC5C}">
      <dgm:prSet/>
      <dgm:spPr/>
      <dgm:t>
        <a:bodyPr/>
        <a:lstStyle/>
        <a:p>
          <a:endParaRPr lang="en-US"/>
        </a:p>
      </dgm:t>
    </dgm:pt>
    <dgm:pt modelId="{E16800D4-15EF-4C83-AFDD-ABD2F41EA2B7}" type="pres">
      <dgm:prSet presAssocID="{60983D66-E06A-4CEA-916D-7C7255AD7CC7}" presName="linear" presStyleCnt="0">
        <dgm:presLayoutVars>
          <dgm:dir/>
          <dgm:animLvl val="lvl"/>
          <dgm:resizeHandles val="exact"/>
        </dgm:presLayoutVars>
      </dgm:prSet>
      <dgm:spPr/>
      <dgm:t>
        <a:bodyPr/>
        <a:lstStyle/>
        <a:p>
          <a:endParaRPr lang="en-US"/>
        </a:p>
      </dgm:t>
    </dgm:pt>
    <dgm:pt modelId="{576E9E6F-BDCC-4509-BC21-1C66A622DE6F}" type="pres">
      <dgm:prSet presAssocID="{8D023967-BB77-477D-99DB-BCEEB87917CB}" presName="parentLin" presStyleCnt="0"/>
      <dgm:spPr/>
    </dgm:pt>
    <dgm:pt modelId="{E147E369-8D18-485D-B22A-96F917004887}" type="pres">
      <dgm:prSet presAssocID="{8D023967-BB77-477D-99DB-BCEEB87917CB}" presName="parentLeftMargin" presStyleLbl="node1" presStyleIdx="0" presStyleCnt="3"/>
      <dgm:spPr/>
      <dgm:t>
        <a:bodyPr/>
        <a:lstStyle/>
        <a:p>
          <a:endParaRPr lang="en-US"/>
        </a:p>
      </dgm:t>
    </dgm:pt>
    <dgm:pt modelId="{AC0CC43E-52D0-47AA-9A28-55018ECA6C0A}" type="pres">
      <dgm:prSet presAssocID="{8D023967-BB77-477D-99DB-BCEEB87917CB}" presName="parentText" presStyleLbl="node1" presStyleIdx="0" presStyleCnt="3">
        <dgm:presLayoutVars>
          <dgm:chMax val="0"/>
          <dgm:bulletEnabled val="1"/>
        </dgm:presLayoutVars>
      </dgm:prSet>
      <dgm:spPr/>
      <dgm:t>
        <a:bodyPr/>
        <a:lstStyle/>
        <a:p>
          <a:endParaRPr lang="en-US"/>
        </a:p>
      </dgm:t>
    </dgm:pt>
    <dgm:pt modelId="{FF8198C9-FA2A-4D52-B3A3-F6A2CE557240}" type="pres">
      <dgm:prSet presAssocID="{8D023967-BB77-477D-99DB-BCEEB87917CB}" presName="negativeSpace" presStyleCnt="0"/>
      <dgm:spPr/>
    </dgm:pt>
    <dgm:pt modelId="{CB7BCFFF-D0C9-4102-AE3F-B89358483854}" type="pres">
      <dgm:prSet presAssocID="{8D023967-BB77-477D-99DB-BCEEB87917CB}" presName="childText" presStyleLbl="conFgAcc1" presStyleIdx="0" presStyleCnt="3">
        <dgm:presLayoutVars>
          <dgm:bulletEnabled val="1"/>
        </dgm:presLayoutVars>
      </dgm:prSet>
      <dgm:spPr/>
    </dgm:pt>
    <dgm:pt modelId="{351071DF-52EC-43ED-821C-4D16BB833F62}" type="pres">
      <dgm:prSet presAssocID="{AB37138D-B108-46C0-A238-872A100DBC9D}" presName="spaceBetweenRectangles" presStyleCnt="0"/>
      <dgm:spPr/>
    </dgm:pt>
    <dgm:pt modelId="{FF3CFCC3-BFDA-4723-877F-8609674B6D06}" type="pres">
      <dgm:prSet presAssocID="{40A30704-4809-4B72-A342-D1329AFBFF61}" presName="parentLin" presStyleCnt="0"/>
      <dgm:spPr/>
    </dgm:pt>
    <dgm:pt modelId="{539E76BC-42AC-4DD0-AF04-55C8225266DE}" type="pres">
      <dgm:prSet presAssocID="{40A30704-4809-4B72-A342-D1329AFBFF61}" presName="parentLeftMargin" presStyleLbl="node1" presStyleIdx="0" presStyleCnt="3"/>
      <dgm:spPr/>
      <dgm:t>
        <a:bodyPr/>
        <a:lstStyle/>
        <a:p>
          <a:endParaRPr lang="en-US"/>
        </a:p>
      </dgm:t>
    </dgm:pt>
    <dgm:pt modelId="{C7A7EAD1-2F05-4D89-A7BD-0DEE25936EAE}" type="pres">
      <dgm:prSet presAssocID="{40A30704-4809-4B72-A342-D1329AFBFF61}" presName="parentText" presStyleLbl="node1" presStyleIdx="1" presStyleCnt="3">
        <dgm:presLayoutVars>
          <dgm:chMax val="0"/>
          <dgm:bulletEnabled val="1"/>
        </dgm:presLayoutVars>
      </dgm:prSet>
      <dgm:spPr/>
      <dgm:t>
        <a:bodyPr/>
        <a:lstStyle/>
        <a:p>
          <a:endParaRPr lang="en-US"/>
        </a:p>
      </dgm:t>
    </dgm:pt>
    <dgm:pt modelId="{E794C695-E9B8-4A16-9EE2-1DDBBEF77032}" type="pres">
      <dgm:prSet presAssocID="{40A30704-4809-4B72-A342-D1329AFBFF61}" presName="negativeSpace" presStyleCnt="0"/>
      <dgm:spPr/>
    </dgm:pt>
    <dgm:pt modelId="{8F876351-239F-496C-97E1-860F0B951A79}" type="pres">
      <dgm:prSet presAssocID="{40A30704-4809-4B72-A342-D1329AFBFF61}" presName="childText" presStyleLbl="conFgAcc1" presStyleIdx="1" presStyleCnt="3">
        <dgm:presLayoutVars>
          <dgm:bulletEnabled val="1"/>
        </dgm:presLayoutVars>
      </dgm:prSet>
      <dgm:spPr/>
    </dgm:pt>
    <dgm:pt modelId="{9A2C70FC-F9C1-4DEC-A891-06AD4D257D0D}" type="pres">
      <dgm:prSet presAssocID="{56561EC3-7C54-422F-BE1D-E232DAC5E0D3}" presName="spaceBetweenRectangles" presStyleCnt="0"/>
      <dgm:spPr/>
    </dgm:pt>
    <dgm:pt modelId="{9090D905-EE66-497E-BE82-58E30BCD1806}" type="pres">
      <dgm:prSet presAssocID="{45ED6BAB-D580-4F0A-85BD-FA498715ECB0}" presName="parentLin" presStyleCnt="0"/>
      <dgm:spPr/>
    </dgm:pt>
    <dgm:pt modelId="{CF272FAA-222B-4222-B129-1EE43D3D7DFD}" type="pres">
      <dgm:prSet presAssocID="{45ED6BAB-D580-4F0A-85BD-FA498715ECB0}" presName="parentLeftMargin" presStyleLbl="node1" presStyleIdx="1" presStyleCnt="3"/>
      <dgm:spPr/>
      <dgm:t>
        <a:bodyPr/>
        <a:lstStyle/>
        <a:p>
          <a:endParaRPr lang="en-US"/>
        </a:p>
      </dgm:t>
    </dgm:pt>
    <dgm:pt modelId="{4C6AE75E-5209-4E5D-84A8-3A81FC27DD61}" type="pres">
      <dgm:prSet presAssocID="{45ED6BAB-D580-4F0A-85BD-FA498715ECB0}" presName="parentText" presStyleLbl="node1" presStyleIdx="2" presStyleCnt="3">
        <dgm:presLayoutVars>
          <dgm:chMax val="0"/>
          <dgm:bulletEnabled val="1"/>
        </dgm:presLayoutVars>
      </dgm:prSet>
      <dgm:spPr/>
      <dgm:t>
        <a:bodyPr/>
        <a:lstStyle/>
        <a:p>
          <a:endParaRPr lang="en-US"/>
        </a:p>
      </dgm:t>
    </dgm:pt>
    <dgm:pt modelId="{CA857730-F551-4FDA-A5AB-2F065001EE0A}" type="pres">
      <dgm:prSet presAssocID="{45ED6BAB-D580-4F0A-85BD-FA498715ECB0}" presName="negativeSpace" presStyleCnt="0"/>
      <dgm:spPr/>
    </dgm:pt>
    <dgm:pt modelId="{2B148EFD-6379-48CC-BE3E-4743671EE56E}" type="pres">
      <dgm:prSet presAssocID="{45ED6BAB-D580-4F0A-85BD-FA498715ECB0}" presName="childText" presStyleLbl="conFgAcc1" presStyleIdx="2" presStyleCnt="3">
        <dgm:presLayoutVars>
          <dgm:bulletEnabled val="1"/>
        </dgm:presLayoutVars>
      </dgm:prSet>
      <dgm:spPr/>
    </dgm:pt>
  </dgm:ptLst>
  <dgm:cxnLst>
    <dgm:cxn modelId="{4DC7DCB2-4CC9-465A-B867-B12E77A793D4}" srcId="{60983D66-E06A-4CEA-916D-7C7255AD7CC7}" destId="{8D023967-BB77-477D-99DB-BCEEB87917CB}" srcOrd="0" destOrd="0" parTransId="{B371FB1B-024D-4B38-B995-49FA1C1D62AA}" sibTransId="{AB37138D-B108-46C0-A238-872A100DBC9D}"/>
    <dgm:cxn modelId="{5C9AE5C4-5768-467F-B8DA-3306BCC36063}" type="presOf" srcId="{8D023967-BB77-477D-99DB-BCEEB87917CB}" destId="{AC0CC43E-52D0-47AA-9A28-55018ECA6C0A}" srcOrd="1" destOrd="0" presId="urn:microsoft.com/office/officeart/2005/8/layout/list1"/>
    <dgm:cxn modelId="{0EF62956-E0A9-4958-93C2-AEB54E43311E}" type="presOf" srcId="{40A30704-4809-4B72-A342-D1329AFBFF61}" destId="{539E76BC-42AC-4DD0-AF04-55C8225266DE}" srcOrd="0" destOrd="0" presId="urn:microsoft.com/office/officeart/2005/8/layout/list1"/>
    <dgm:cxn modelId="{16051AE9-4EC5-4657-8F38-F47090367897}" type="presOf" srcId="{40A30704-4809-4B72-A342-D1329AFBFF61}" destId="{C7A7EAD1-2F05-4D89-A7BD-0DEE25936EAE}" srcOrd="1" destOrd="0" presId="urn:microsoft.com/office/officeart/2005/8/layout/list1"/>
    <dgm:cxn modelId="{B8700F30-3DA6-4247-9E66-2C69D8D78021}" type="presOf" srcId="{60983D66-E06A-4CEA-916D-7C7255AD7CC7}" destId="{E16800D4-15EF-4C83-AFDD-ABD2F41EA2B7}" srcOrd="0" destOrd="0" presId="urn:microsoft.com/office/officeart/2005/8/layout/list1"/>
    <dgm:cxn modelId="{7F92C4A4-EB7B-44BF-A51E-07AC9700793A}" srcId="{60983D66-E06A-4CEA-916D-7C7255AD7CC7}" destId="{45ED6BAB-D580-4F0A-85BD-FA498715ECB0}" srcOrd="2" destOrd="0" parTransId="{35A451DF-8075-4674-937C-8D2DBB21A55F}" sibTransId="{83AFD24E-E4DD-4F17-A2F5-C03321BE1EB5}"/>
    <dgm:cxn modelId="{4E47E12C-1886-4503-82ED-3131657ACC5C}" srcId="{60983D66-E06A-4CEA-916D-7C7255AD7CC7}" destId="{40A30704-4809-4B72-A342-D1329AFBFF61}" srcOrd="1" destOrd="0" parTransId="{1C24D428-3188-45E1-9D73-EA1AAEBF94B2}" sibTransId="{56561EC3-7C54-422F-BE1D-E232DAC5E0D3}"/>
    <dgm:cxn modelId="{84C86AC7-9C1A-46C4-AC5F-667FEC954FF8}" type="presOf" srcId="{8D023967-BB77-477D-99DB-BCEEB87917CB}" destId="{E147E369-8D18-485D-B22A-96F917004887}" srcOrd="0" destOrd="0" presId="urn:microsoft.com/office/officeart/2005/8/layout/list1"/>
    <dgm:cxn modelId="{043B5E3E-F7AD-4320-9830-06FC71B27FE7}" type="presOf" srcId="{45ED6BAB-D580-4F0A-85BD-FA498715ECB0}" destId="{CF272FAA-222B-4222-B129-1EE43D3D7DFD}" srcOrd="0" destOrd="0" presId="urn:microsoft.com/office/officeart/2005/8/layout/list1"/>
    <dgm:cxn modelId="{2A10726D-5C57-4219-A453-611A0DAC0F3D}" type="presOf" srcId="{45ED6BAB-D580-4F0A-85BD-FA498715ECB0}" destId="{4C6AE75E-5209-4E5D-84A8-3A81FC27DD61}" srcOrd="1" destOrd="0" presId="urn:microsoft.com/office/officeart/2005/8/layout/list1"/>
    <dgm:cxn modelId="{6DA3AEF0-276F-4BBA-A092-9B7315D226F7}" type="presParOf" srcId="{E16800D4-15EF-4C83-AFDD-ABD2F41EA2B7}" destId="{576E9E6F-BDCC-4509-BC21-1C66A622DE6F}" srcOrd="0" destOrd="0" presId="urn:microsoft.com/office/officeart/2005/8/layout/list1"/>
    <dgm:cxn modelId="{74755493-346C-45D6-80AA-C56B20E81D0E}" type="presParOf" srcId="{576E9E6F-BDCC-4509-BC21-1C66A622DE6F}" destId="{E147E369-8D18-485D-B22A-96F917004887}" srcOrd="0" destOrd="0" presId="urn:microsoft.com/office/officeart/2005/8/layout/list1"/>
    <dgm:cxn modelId="{A5B1A24A-7AA3-4714-B202-2170E15C356E}" type="presParOf" srcId="{576E9E6F-BDCC-4509-BC21-1C66A622DE6F}" destId="{AC0CC43E-52D0-47AA-9A28-55018ECA6C0A}" srcOrd="1" destOrd="0" presId="urn:microsoft.com/office/officeart/2005/8/layout/list1"/>
    <dgm:cxn modelId="{0859AAAF-F1E1-44F1-BD48-707C23C37F2A}" type="presParOf" srcId="{E16800D4-15EF-4C83-AFDD-ABD2F41EA2B7}" destId="{FF8198C9-FA2A-4D52-B3A3-F6A2CE557240}" srcOrd="1" destOrd="0" presId="urn:microsoft.com/office/officeart/2005/8/layout/list1"/>
    <dgm:cxn modelId="{8E4D6CF1-5AFE-4009-BD56-C2350B50377A}" type="presParOf" srcId="{E16800D4-15EF-4C83-AFDD-ABD2F41EA2B7}" destId="{CB7BCFFF-D0C9-4102-AE3F-B89358483854}" srcOrd="2" destOrd="0" presId="urn:microsoft.com/office/officeart/2005/8/layout/list1"/>
    <dgm:cxn modelId="{DCC9D8FF-C921-4DA7-A735-B5D3664FD664}" type="presParOf" srcId="{E16800D4-15EF-4C83-AFDD-ABD2F41EA2B7}" destId="{351071DF-52EC-43ED-821C-4D16BB833F62}" srcOrd="3" destOrd="0" presId="urn:microsoft.com/office/officeart/2005/8/layout/list1"/>
    <dgm:cxn modelId="{66483F7D-878D-44F6-AFCA-F9774C45AB46}" type="presParOf" srcId="{E16800D4-15EF-4C83-AFDD-ABD2F41EA2B7}" destId="{FF3CFCC3-BFDA-4723-877F-8609674B6D06}" srcOrd="4" destOrd="0" presId="urn:microsoft.com/office/officeart/2005/8/layout/list1"/>
    <dgm:cxn modelId="{5D98A375-97B2-47A8-ACB0-3863C1E21CDC}" type="presParOf" srcId="{FF3CFCC3-BFDA-4723-877F-8609674B6D06}" destId="{539E76BC-42AC-4DD0-AF04-55C8225266DE}" srcOrd="0" destOrd="0" presId="urn:microsoft.com/office/officeart/2005/8/layout/list1"/>
    <dgm:cxn modelId="{89B01056-505F-4A1F-A446-B136A24348C3}" type="presParOf" srcId="{FF3CFCC3-BFDA-4723-877F-8609674B6D06}" destId="{C7A7EAD1-2F05-4D89-A7BD-0DEE25936EAE}" srcOrd="1" destOrd="0" presId="urn:microsoft.com/office/officeart/2005/8/layout/list1"/>
    <dgm:cxn modelId="{03179D44-1801-4BE0-9E80-074BFEB0D99D}" type="presParOf" srcId="{E16800D4-15EF-4C83-AFDD-ABD2F41EA2B7}" destId="{E794C695-E9B8-4A16-9EE2-1DDBBEF77032}" srcOrd="5" destOrd="0" presId="urn:microsoft.com/office/officeart/2005/8/layout/list1"/>
    <dgm:cxn modelId="{53C6603C-FC39-48D0-9F8D-BD98879C8753}" type="presParOf" srcId="{E16800D4-15EF-4C83-AFDD-ABD2F41EA2B7}" destId="{8F876351-239F-496C-97E1-860F0B951A79}" srcOrd="6" destOrd="0" presId="urn:microsoft.com/office/officeart/2005/8/layout/list1"/>
    <dgm:cxn modelId="{506AE10D-F9DB-4BAE-9926-991A3F1E6A72}" type="presParOf" srcId="{E16800D4-15EF-4C83-AFDD-ABD2F41EA2B7}" destId="{9A2C70FC-F9C1-4DEC-A891-06AD4D257D0D}" srcOrd="7" destOrd="0" presId="urn:microsoft.com/office/officeart/2005/8/layout/list1"/>
    <dgm:cxn modelId="{6A2AB578-5A79-45B5-A2EF-50EC9BB9CEC8}" type="presParOf" srcId="{E16800D4-15EF-4C83-AFDD-ABD2F41EA2B7}" destId="{9090D905-EE66-497E-BE82-58E30BCD1806}" srcOrd="8" destOrd="0" presId="urn:microsoft.com/office/officeart/2005/8/layout/list1"/>
    <dgm:cxn modelId="{3EFDD082-734D-4AFF-87A4-9C2B724192D0}" type="presParOf" srcId="{9090D905-EE66-497E-BE82-58E30BCD1806}" destId="{CF272FAA-222B-4222-B129-1EE43D3D7DFD}" srcOrd="0" destOrd="0" presId="urn:microsoft.com/office/officeart/2005/8/layout/list1"/>
    <dgm:cxn modelId="{9B512464-FEF7-45CD-9ED2-F80450C54318}" type="presParOf" srcId="{9090D905-EE66-497E-BE82-58E30BCD1806}" destId="{4C6AE75E-5209-4E5D-84A8-3A81FC27DD61}" srcOrd="1" destOrd="0" presId="urn:microsoft.com/office/officeart/2005/8/layout/list1"/>
    <dgm:cxn modelId="{8D2E12E1-BC07-4710-90A7-DF2225F2F39E}" type="presParOf" srcId="{E16800D4-15EF-4C83-AFDD-ABD2F41EA2B7}" destId="{CA857730-F551-4FDA-A5AB-2F065001EE0A}" srcOrd="9" destOrd="0" presId="urn:microsoft.com/office/officeart/2005/8/layout/list1"/>
    <dgm:cxn modelId="{D85EFCA1-02B3-4754-965A-F110265F0B6C}" type="presParOf" srcId="{E16800D4-15EF-4C83-AFDD-ABD2F41EA2B7}" destId="{2B148EFD-6379-48CC-BE3E-4743671EE56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EAF0DC-285D-4B33-A615-0FFB05A4D7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598786D-35C6-4511-8AD1-30E4B8026602}">
      <dgm:prSet/>
      <dgm:spPr/>
      <dgm:t>
        <a:bodyPr/>
        <a:lstStyle/>
        <a:p>
          <a:pPr rtl="0"/>
          <a:r>
            <a:rPr lang="en-US" b="0" dirty="0">
              <a:latin typeface="Calibri" panose="020F0502020204030204" pitchFamily="34" charset="0"/>
              <a:cs typeface="Calibri" panose="020F0502020204030204" pitchFamily="34" charset="0"/>
            </a:rPr>
            <a:t>Calm</a:t>
          </a:r>
          <a:endParaRPr lang="en-US" dirty="0">
            <a:latin typeface="Calibri" panose="020F0502020204030204" pitchFamily="34" charset="0"/>
            <a:cs typeface="Calibri" panose="020F0502020204030204" pitchFamily="34" charset="0"/>
          </a:endParaRPr>
        </a:p>
      </dgm:t>
    </dgm:pt>
    <dgm:pt modelId="{0672715F-BD94-4DEA-A89D-12A6C9E7512F}" type="parTrans" cxnId="{B51E1A80-D8F5-44AB-BF55-A3D096637E79}">
      <dgm:prSet/>
      <dgm:spPr/>
      <dgm:t>
        <a:bodyPr/>
        <a:lstStyle/>
        <a:p>
          <a:endParaRPr lang="en-US"/>
        </a:p>
      </dgm:t>
    </dgm:pt>
    <dgm:pt modelId="{656DBB01-D5B8-4B93-BE3A-B523751A7EA5}" type="sibTrans" cxnId="{B51E1A80-D8F5-44AB-BF55-A3D096637E79}">
      <dgm:prSet/>
      <dgm:spPr/>
      <dgm:t>
        <a:bodyPr/>
        <a:lstStyle/>
        <a:p>
          <a:endParaRPr lang="en-US"/>
        </a:p>
      </dgm:t>
    </dgm:pt>
    <dgm:pt modelId="{24D6F3D3-032A-4BB8-A961-EA016894B37D}">
      <dgm:prSet/>
      <dgm:spPr/>
      <dgm:t>
        <a:bodyPr/>
        <a:lstStyle/>
        <a:p>
          <a:pPr rtl="0"/>
          <a:r>
            <a:rPr lang="en-US" b="0">
              <a:latin typeface="Calibri" panose="020F0502020204030204" pitchFamily="34" charset="0"/>
              <a:cs typeface="Calibri" panose="020F0502020204030204" pitchFamily="34" charset="0"/>
            </a:rPr>
            <a:t>Headspace </a:t>
          </a:r>
          <a:endParaRPr lang="en-US">
            <a:latin typeface="Calibri" panose="020F0502020204030204" pitchFamily="34" charset="0"/>
            <a:cs typeface="Calibri" panose="020F0502020204030204" pitchFamily="34" charset="0"/>
          </a:endParaRPr>
        </a:p>
      </dgm:t>
    </dgm:pt>
    <dgm:pt modelId="{C1FBEA93-DD05-45A4-ABDD-0C79F34D1775}" type="parTrans" cxnId="{B1AA2459-3D8C-4CDD-B704-2E72395FFFD9}">
      <dgm:prSet/>
      <dgm:spPr/>
      <dgm:t>
        <a:bodyPr/>
        <a:lstStyle/>
        <a:p>
          <a:endParaRPr lang="en-US"/>
        </a:p>
      </dgm:t>
    </dgm:pt>
    <dgm:pt modelId="{819D5142-7DF9-4DD3-BE90-B71D2F23A192}" type="sibTrans" cxnId="{B1AA2459-3D8C-4CDD-B704-2E72395FFFD9}">
      <dgm:prSet/>
      <dgm:spPr/>
      <dgm:t>
        <a:bodyPr/>
        <a:lstStyle/>
        <a:p>
          <a:endParaRPr lang="en-US"/>
        </a:p>
      </dgm:t>
    </dgm:pt>
    <dgm:pt modelId="{9E864BEC-4397-4D83-809A-26865FC8B536}">
      <dgm:prSet/>
      <dgm:spPr/>
      <dgm:t>
        <a:bodyPr/>
        <a:lstStyle/>
        <a:p>
          <a:pPr rtl="0"/>
          <a:r>
            <a:rPr lang="en-US" b="0">
              <a:latin typeface="Calibri" panose="020F0502020204030204" pitchFamily="34" charset="0"/>
              <a:cs typeface="Calibri" panose="020F0502020204030204" pitchFamily="34" charset="0"/>
            </a:rPr>
            <a:t>Breathe2relax</a:t>
          </a:r>
          <a:endParaRPr lang="en-US">
            <a:latin typeface="Calibri" panose="020F0502020204030204" pitchFamily="34" charset="0"/>
            <a:cs typeface="Calibri" panose="020F0502020204030204" pitchFamily="34" charset="0"/>
          </a:endParaRPr>
        </a:p>
      </dgm:t>
    </dgm:pt>
    <dgm:pt modelId="{3D560F3E-3CF6-4BAC-9C8C-6D40D4468FCD}" type="parTrans" cxnId="{AB71617F-84EF-4F92-9B97-5A8814425A6B}">
      <dgm:prSet/>
      <dgm:spPr/>
      <dgm:t>
        <a:bodyPr/>
        <a:lstStyle/>
        <a:p>
          <a:endParaRPr lang="en-US"/>
        </a:p>
      </dgm:t>
    </dgm:pt>
    <dgm:pt modelId="{801DEAD5-33F1-4B13-82D1-C38638BEB401}" type="sibTrans" cxnId="{AB71617F-84EF-4F92-9B97-5A8814425A6B}">
      <dgm:prSet/>
      <dgm:spPr/>
      <dgm:t>
        <a:bodyPr/>
        <a:lstStyle/>
        <a:p>
          <a:endParaRPr lang="en-US"/>
        </a:p>
      </dgm:t>
    </dgm:pt>
    <dgm:pt modelId="{9B200A5A-847D-42F4-91CF-AA890C2FFB96}">
      <dgm:prSet/>
      <dgm:spPr/>
      <dgm:t>
        <a:bodyPr/>
        <a:lstStyle/>
        <a:p>
          <a:pPr rtl="0"/>
          <a:r>
            <a:rPr lang="en-US" b="0" dirty="0" err="1">
              <a:latin typeface="Calibri" panose="020F0502020204030204" pitchFamily="34" charset="0"/>
              <a:cs typeface="Calibri" panose="020F0502020204030204" pitchFamily="34" charset="0"/>
            </a:rPr>
            <a:t>CBTi</a:t>
          </a:r>
          <a:r>
            <a:rPr lang="en-US" b="0" dirty="0">
              <a:latin typeface="Calibri" panose="020F0502020204030204" pitchFamily="34" charset="0"/>
              <a:cs typeface="Calibri" panose="020F0502020204030204" pitchFamily="34" charset="0"/>
            </a:rPr>
            <a:t> Coach (insomnia)</a:t>
          </a:r>
          <a:endParaRPr lang="en-US" dirty="0">
            <a:latin typeface="Calibri" panose="020F0502020204030204" pitchFamily="34" charset="0"/>
            <a:cs typeface="Calibri" panose="020F0502020204030204" pitchFamily="34" charset="0"/>
          </a:endParaRPr>
        </a:p>
      </dgm:t>
    </dgm:pt>
    <dgm:pt modelId="{A5531CAC-9D58-44F4-97DB-6C87F92C3981}" type="parTrans" cxnId="{20BE77D9-11A3-48AC-BB71-4E7D568576BE}">
      <dgm:prSet/>
      <dgm:spPr/>
      <dgm:t>
        <a:bodyPr/>
        <a:lstStyle/>
        <a:p>
          <a:endParaRPr lang="en-US"/>
        </a:p>
      </dgm:t>
    </dgm:pt>
    <dgm:pt modelId="{25D59977-DAC0-4F9F-9C34-E36ED718140D}" type="sibTrans" cxnId="{20BE77D9-11A3-48AC-BB71-4E7D568576BE}">
      <dgm:prSet/>
      <dgm:spPr/>
      <dgm:t>
        <a:bodyPr/>
        <a:lstStyle/>
        <a:p>
          <a:endParaRPr lang="en-US"/>
        </a:p>
      </dgm:t>
    </dgm:pt>
    <dgm:pt modelId="{D0159F19-E9F6-4592-B03C-1A2C76E28106}">
      <dgm:prSet/>
      <dgm:spPr/>
      <dgm:t>
        <a:bodyPr/>
        <a:lstStyle/>
        <a:p>
          <a:pPr rtl="0"/>
          <a:r>
            <a:rPr lang="en-US" b="0">
              <a:latin typeface="Calibri" panose="020F0502020204030204" pitchFamily="34" charset="0"/>
              <a:cs typeface="Calibri" panose="020F0502020204030204" pitchFamily="34" charset="0"/>
            </a:rPr>
            <a:t>Take a break</a:t>
          </a:r>
          <a:endParaRPr lang="en-US">
            <a:latin typeface="Calibri" panose="020F0502020204030204" pitchFamily="34" charset="0"/>
            <a:cs typeface="Calibri" panose="020F0502020204030204" pitchFamily="34" charset="0"/>
          </a:endParaRPr>
        </a:p>
      </dgm:t>
    </dgm:pt>
    <dgm:pt modelId="{DABE3AA2-D034-43C8-9895-03163258929E}" type="parTrans" cxnId="{194F17DE-CA5F-4E92-9BA6-554367BE03F0}">
      <dgm:prSet/>
      <dgm:spPr/>
      <dgm:t>
        <a:bodyPr/>
        <a:lstStyle/>
        <a:p>
          <a:endParaRPr lang="en-US"/>
        </a:p>
      </dgm:t>
    </dgm:pt>
    <dgm:pt modelId="{57279206-3CF4-4B8C-832D-98F4749B9D8C}" type="sibTrans" cxnId="{194F17DE-CA5F-4E92-9BA6-554367BE03F0}">
      <dgm:prSet/>
      <dgm:spPr/>
      <dgm:t>
        <a:bodyPr/>
        <a:lstStyle/>
        <a:p>
          <a:endParaRPr lang="en-US"/>
        </a:p>
      </dgm:t>
    </dgm:pt>
    <dgm:pt modelId="{CB347C20-22D0-483B-9A7C-BCB0D30D9E17}">
      <dgm:prSet/>
      <dgm:spPr/>
      <dgm:t>
        <a:bodyPr/>
        <a:lstStyle/>
        <a:p>
          <a:pPr rtl="0"/>
          <a:r>
            <a:rPr lang="en-US" b="0">
              <a:latin typeface="Calibri" panose="020F0502020204030204" pitchFamily="34" charset="0"/>
              <a:cs typeface="Calibri" panose="020F0502020204030204" pitchFamily="34" charset="0"/>
            </a:rPr>
            <a:t>Mindfulness</a:t>
          </a:r>
          <a:endParaRPr lang="en-US">
            <a:latin typeface="Calibri" panose="020F0502020204030204" pitchFamily="34" charset="0"/>
            <a:cs typeface="Calibri" panose="020F0502020204030204" pitchFamily="34" charset="0"/>
          </a:endParaRPr>
        </a:p>
      </dgm:t>
    </dgm:pt>
    <dgm:pt modelId="{B1DBAF47-AF55-42DD-B295-E27C5A9D637B}" type="parTrans" cxnId="{4A0B468A-0025-4289-8D25-B06AFFAA1912}">
      <dgm:prSet/>
      <dgm:spPr/>
      <dgm:t>
        <a:bodyPr/>
        <a:lstStyle/>
        <a:p>
          <a:endParaRPr lang="en-US"/>
        </a:p>
      </dgm:t>
    </dgm:pt>
    <dgm:pt modelId="{B0AD39B9-F068-4E95-B32C-E849B1B1A724}" type="sibTrans" cxnId="{4A0B468A-0025-4289-8D25-B06AFFAA1912}">
      <dgm:prSet/>
      <dgm:spPr/>
      <dgm:t>
        <a:bodyPr/>
        <a:lstStyle/>
        <a:p>
          <a:endParaRPr lang="en-US"/>
        </a:p>
      </dgm:t>
    </dgm:pt>
    <dgm:pt modelId="{6FDDA964-FA7A-49D9-9F3E-4D7AEA5CC4E3}">
      <dgm:prSet/>
      <dgm:spPr/>
      <dgm:t>
        <a:bodyPr/>
        <a:lstStyle/>
        <a:p>
          <a:pPr rtl="0"/>
          <a:r>
            <a:rPr lang="en-US" b="0">
              <a:latin typeface="Calibri" panose="020F0502020204030204" pitchFamily="34" charset="0"/>
              <a:cs typeface="Calibri" panose="020F0502020204030204" pitchFamily="34" charset="0"/>
            </a:rPr>
            <a:t>Breathe</a:t>
          </a:r>
          <a:endParaRPr lang="en-US">
            <a:latin typeface="Calibri" panose="020F0502020204030204" pitchFamily="34" charset="0"/>
            <a:cs typeface="Calibri" panose="020F0502020204030204" pitchFamily="34" charset="0"/>
          </a:endParaRPr>
        </a:p>
      </dgm:t>
    </dgm:pt>
    <dgm:pt modelId="{D28B19B1-CB97-4EA5-A4D7-F171FFE51AA1}" type="parTrans" cxnId="{C48786A7-9539-400E-9832-ACE8E483D60B}">
      <dgm:prSet/>
      <dgm:spPr/>
      <dgm:t>
        <a:bodyPr/>
        <a:lstStyle/>
        <a:p>
          <a:endParaRPr lang="en-US"/>
        </a:p>
      </dgm:t>
    </dgm:pt>
    <dgm:pt modelId="{BBEB350B-DC81-466B-ACF6-75A04011D26E}" type="sibTrans" cxnId="{C48786A7-9539-400E-9832-ACE8E483D60B}">
      <dgm:prSet/>
      <dgm:spPr/>
      <dgm:t>
        <a:bodyPr/>
        <a:lstStyle/>
        <a:p>
          <a:endParaRPr lang="en-US"/>
        </a:p>
      </dgm:t>
    </dgm:pt>
    <dgm:pt modelId="{5FCAA57C-1AB2-4C33-91F1-AE72A8E1EDED}">
      <dgm:prSet/>
      <dgm:spPr/>
      <dgm:t>
        <a:bodyPr/>
        <a:lstStyle/>
        <a:p>
          <a:pPr rtl="0"/>
          <a:r>
            <a:rPr lang="en-US" b="0">
              <a:latin typeface="Calibri" panose="020F0502020204030204" pitchFamily="34" charset="0"/>
              <a:cs typeface="Calibri" panose="020F0502020204030204" pitchFamily="34" charset="0"/>
            </a:rPr>
            <a:t>MoodTools</a:t>
          </a:r>
          <a:endParaRPr lang="en-US">
            <a:latin typeface="Calibri" panose="020F0502020204030204" pitchFamily="34" charset="0"/>
            <a:cs typeface="Calibri" panose="020F0502020204030204" pitchFamily="34" charset="0"/>
          </a:endParaRPr>
        </a:p>
      </dgm:t>
    </dgm:pt>
    <dgm:pt modelId="{BC234972-61F2-4537-BC70-09DBDE6B7A5E}" type="parTrans" cxnId="{9F8D45EB-8760-4B5A-BC82-C581F55D6B2D}">
      <dgm:prSet/>
      <dgm:spPr/>
      <dgm:t>
        <a:bodyPr/>
        <a:lstStyle/>
        <a:p>
          <a:endParaRPr lang="en-US"/>
        </a:p>
      </dgm:t>
    </dgm:pt>
    <dgm:pt modelId="{E7C782D3-CBAA-43DD-AA6D-7E2EF32AF495}" type="sibTrans" cxnId="{9F8D45EB-8760-4B5A-BC82-C581F55D6B2D}">
      <dgm:prSet/>
      <dgm:spPr/>
      <dgm:t>
        <a:bodyPr/>
        <a:lstStyle/>
        <a:p>
          <a:endParaRPr lang="en-US"/>
        </a:p>
      </dgm:t>
    </dgm:pt>
    <dgm:pt modelId="{DAC776E4-CF5E-4891-B1AF-3B4685057721}">
      <dgm:prSet/>
      <dgm:spPr/>
      <dgm:t>
        <a:bodyPr/>
        <a:lstStyle/>
        <a:p>
          <a:pPr rtl="0"/>
          <a:r>
            <a:rPr lang="en-US" b="0" dirty="0" err="1">
              <a:latin typeface="Calibri" panose="020F0502020204030204" pitchFamily="34" charset="0"/>
              <a:cs typeface="Calibri" panose="020F0502020204030204" pitchFamily="34" charset="0"/>
            </a:rPr>
            <a:t>Moodkit</a:t>
          </a:r>
          <a:endParaRPr lang="en-US" dirty="0">
            <a:latin typeface="Calibri" panose="020F0502020204030204" pitchFamily="34" charset="0"/>
            <a:cs typeface="Calibri" panose="020F0502020204030204" pitchFamily="34" charset="0"/>
          </a:endParaRPr>
        </a:p>
      </dgm:t>
    </dgm:pt>
    <dgm:pt modelId="{90A8E81E-8689-4DD0-AFAA-0E02EEEE2C7D}" type="parTrans" cxnId="{26F426E5-5D75-402A-8DC5-E2AE336CD270}">
      <dgm:prSet/>
      <dgm:spPr/>
      <dgm:t>
        <a:bodyPr/>
        <a:lstStyle/>
        <a:p>
          <a:endParaRPr lang="en-US"/>
        </a:p>
      </dgm:t>
    </dgm:pt>
    <dgm:pt modelId="{006B086A-606A-4A4E-BD31-B6570083B022}" type="sibTrans" cxnId="{26F426E5-5D75-402A-8DC5-E2AE336CD270}">
      <dgm:prSet/>
      <dgm:spPr/>
      <dgm:t>
        <a:bodyPr/>
        <a:lstStyle/>
        <a:p>
          <a:endParaRPr lang="en-US"/>
        </a:p>
      </dgm:t>
    </dgm:pt>
    <dgm:pt modelId="{581A2C42-DEE9-48DE-A0A8-9C01ACE129FE}">
      <dgm:prSet/>
      <dgm:spPr/>
      <dgm:t>
        <a:bodyPr/>
        <a:lstStyle/>
        <a:p>
          <a:pPr rtl="0"/>
          <a:r>
            <a:rPr lang="en-US" b="0" dirty="0">
              <a:latin typeface="Calibri" panose="020F0502020204030204" pitchFamily="34" charset="0"/>
              <a:cs typeface="Calibri" panose="020F0502020204030204" pitchFamily="34" charset="0"/>
            </a:rPr>
            <a:t>Virtual Hope Box</a:t>
          </a:r>
          <a:endParaRPr lang="en-US" dirty="0">
            <a:latin typeface="Calibri" panose="020F0502020204030204" pitchFamily="34" charset="0"/>
            <a:cs typeface="Calibri" panose="020F0502020204030204" pitchFamily="34" charset="0"/>
          </a:endParaRPr>
        </a:p>
      </dgm:t>
    </dgm:pt>
    <dgm:pt modelId="{D85A58CD-ACD2-459B-AE61-76A6DC94D9C1}" type="parTrans" cxnId="{5AEF3E35-5D48-48AC-861D-092A58A0225C}">
      <dgm:prSet/>
      <dgm:spPr/>
      <dgm:t>
        <a:bodyPr/>
        <a:lstStyle/>
        <a:p>
          <a:endParaRPr lang="en-US"/>
        </a:p>
      </dgm:t>
    </dgm:pt>
    <dgm:pt modelId="{FF2FDD9A-59D4-4AF8-913E-97BF4D4C56CA}" type="sibTrans" cxnId="{5AEF3E35-5D48-48AC-861D-092A58A0225C}">
      <dgm:prSet/>
      <dgm:spPr/>
      <dgm:t>
        <a:bodyPr/>
        <a:lstStyle/>
        <a:p>
          <a:endParaRPr lang="en-US"/>
        </a:p>
      </dgm:t>
    </dgm:pt>
    <dgm:pt modelId="{78346F41-F058-47C7-ADCF-AA42746E56A9}" type="pres">
      <dgm:prSet presAssocID="{E2EAF0DC-285D-4B33-A615-0FFB05A4D7F6}" presName="linear" presStyleCnt="0">
        <dgm:presLayoutVars>
          <dgm:animLvl val="lvl"/>
          <dgm:resizeHandles val="exact"/>
        </dgm:presLayoutVars>
      </dgm:prSet>
      <dgm:spPr/>
      <dgm:t>
        <a:bodyPr/>
        <a:lstStyle/>
        <a:p>
          <a:endParaRPr lang="en-US"/>
        </a:p>
      </dgm:t>
    </dgm:pt>
    <dgm:pt modelId="{3FE38D61-CFF8-4BA9-80F9-84A352BBBDC2}" type="pres">
      <dgm:prSet presAssocID="{A598786D-35C6-4511-8AD1-30E4B8026602}" presName="parentText" presStyleLbl="node1" presStyleIdx="0" presStyleCnt="10">
        <dgm:presLayoutVars>
          <dgm:chMax val="0"/>
          <dgm:bulletEnabled val="1"/>
        </dgm:presLayoutVars>
      </dgm:prSet>
      <dgm:spPr/>
      <dgm:t>
        <a:bodyPr/>
        <a:lstStyle/>
        <a:p>
          <a:endParaRPr lang="en-US"/>
        </a:p>
      </dgm:t>
    </dgm:pt>
    <dgm:pt modelId="{985491EA-0B7E-47B0-9ACB-058F0E79B1F4}" type="pres">
      <dgm:prSet presAssocID="{656DBB01-D5B8-4B93-BE3A-B523751A7EA5}" presName="spacer" presStyleCnt="0"/>
      <dgm:spPr/>
    </dgm:pt>
    <dgm:pt modelId="{758B48F5-1FC4-48EB-AD30-746060A5CB77}" type="pres">
      <dgm:prSet presAssocID="{24D6F3D3-032A-4BB8-A961-EA016894B37D}" presName="parentText" presStyleLbl="node1" presStyleIdx="1" presStyleCnt="10">
        <dgm:presLayoutVars>
          <dgm:chMax val="0"/>
          <dgm:bulletEnabled val="1"/>
        </dgm:presLayoutVars>
      </dgm:prSet>
      <dgm:spPr/>
      <dgm:t>
        <a:bodyPr/>
        <a:lstStyle/>
        <a:p>
          <a:endParaRPr lang="en-US"/>
        </a:p>
      </dgm:t>
    </dgm:pt>
    <dgm:pt modelId="{8249C405-3336-46FF-B9CE-E20CA95342AA}" type="pres">
      <dgm:prSet presAssocID="{819D5142-7DF9-4DD3-BE90-B71D2F23A192}" presName="spacer" presStyleCnt="0"/>
      <dgm:spPr/>
    </dgm:pt>
    <dgm:pt modelId="{D7ABC026-E157-4F5A-9C00-BD0562CD15B6}" type="pres">
      <dgm:prSet presAssocID="{9E864BEC-4397-4D83-809A-26865FC8B536}" presName="parentText" presStyleLbl="node1" presStyleIdx="2" presStyleCnt="10">
        <dgm:presLayoutVars>
          <dgm:chMax val="0"/>
          <dgm:bulletEnabled val="1"/>
        </dgm:presLayoutVars>
      </dgm:prSet>
      <dgm:spPr/>
      <dgm:t>
        <a:bodyPr/>
        <a:lstStyle/>
        <a:p>
          <a:endParaRPr lang="en-US"/>
        </a:p>
      </dgm:t>
    </dgm:pt>
    <dgm:pt modelId="{25C65FED-7C39-4D06-B483-4F8590C46A80}" type="pres">
      <dgm:prSet presAssocID="{801DEAD5-33F1-4B13-82D1-C38638BEB401}" presName="spacer" presStyleCnt="0"/>
      <dgm:spPr/>
    </dgm:pt>
    <dgm:pt modelId="{6475BDEA-72C4-40E6-A9FA-36C7E94E59E2}" type="pres">
      <dgm:prSet presAssocID="{9B200A5A-847D-42F4-91CF-AA890C2FFB96}" presName="parentText" presStyleLbl="node1" presStyleIdx="3" presStyleCnt="10">
        <dgm:presLayoutVars>
          <dgm:chMax val="0"/>
          <dgm:bulletEnabled val="1"/>
        </dgm:presLayoutVars>
      </dgm:prSet>
      <dgm:spPr/>
      <dgm:t>
        <a:bodyPr/>
        <a:lstStyle/>
        <a:p>
          <a:endParaRPr lang="en-US"/>
        </a:p>
      </dgm:t>
    </dgm:pt>
    <dgm:pt modelId="{471300EA-906B-475C-8810-EEC30CBFE985}" type="pres">
      <dgm:prSet presAssocID="{25D59977-DAC0-4F9F-9C34-E36ED718140D}" presName="spacer" presStyleCnt="0"/>
      <dgm:spPr/>
    </dgm:pt>
    <dgm:pt modelId="{C609033E-3688-4C4C-A040-B2A69A59D5C6}" type="pres">
      <dgm:prSet presAssocID="{D0159F19-E9F6-4592-B03C-1A2C76E28106}" presName="parentText" presStyleLbl="node1" presStyleIdx="4" presStyleCnt="10">
        <dgm:presLayoutVars>
          <dgm:chMax val="0"/>
          <dgm:bulletEnabled val="1"/>
        </dgm:presLayoutVars>
      </dgm:prSet>
      <dgm:spPr/>
      <dgm:t>
        <a:bodyPr/>
        <a:lstStyle/>
        <a:p>
          <a:endParaRPr lang="en-US"/>
        </a:p>
      </dgm:t>
    </dgm:pt>
    <dgm:pt modelId="{0CAB6AE1-EAF6-4964-839D-169EC6C912C8}" type="pres">
      <dgm:prSet presAssocID="{57279206-3CF4-4B8C-832D-98F4749B9D8C}" presName="spacer" presStyleCnt="0"/>
      <dgm:spPr/>
    </dgm:pt>
    <dgm:pt modelId="{8D671018-713B-4622-A1DB-6716412D8508}" type="pres">
      <dgm:prSet presAssocID="{CB347C20-22D0-483B-9A7C-BCB0D30D9E17}" presName="parentText" presStyleLbl="node1" presStyleIdx="5" presStyleCnt="10">
        <dgm:presLayoutVars>
          <dgm:chMax val="0"/>
          <dgm:bulletEnabled val="1"/>
        </dgm:presLayoutVars>
      </dgm:prSet>
      <dgm:spPr/>
      <dgm:t>
        <a:bodyPr/>
        <a:lstStyle/>
        <a:p>
          <a:endParaRPr lang="en-US"/>
        </a:p>
      </dgm:t>
    </dgm:pt>
    <dgm:pt modelId="{FD4B6F37-9DFB-4130-B93C-0A0FDCF40F6E}" type="pres">
      <dgm:prSet presAssocID="{B0AD39B9-F068-4E95-B32C-E849B1B1A724}" presName="spacer" presStyleCnt="0"/>
      <dgm:spPr/>
    </dgm:pt>
    <dgm:pt modelId="{D29EFB7E-98A8-449D-88B8-3F435CB53E98}" type="pres">
      <dgm:prSet presAssocID="{6FDDA964-FA7A-49D9-9F3E-4D7AEA5CC4E3}" presName="parentText" presStyleLbl="node1" presStyleIdx="6" presStyleCnt="10">
        <dgm:presLayoutVars>
          <dgm:chMax val="0"/>
          <dgm:bulletEnabled val="1"/>
        </dgm:presLayoutVars>
      </dgm:prSet>
      <dgm:spPr/>
      <dgm:t>
        <a:bodyPr/>
        <a:lstStyle/>
        <a:p>
          <a:endParaRPr lang="en-US"/>
        </a:p>
      </dgm:t>
    </dgm:pt>
    <dgm:pt modelId="{DAF535A2-5489-4E1D-885A-141574C1ECEA}" type="pres">
      <dgm:prSet presAssocID="{BBEB350B-DC81-466B-ACF6-75A04011D26E}" presName="spacer" presStyleCnt="0"/>
      <dgm:spPr/>
    </dgm:pt>
    <dgm:pt modelId="{B17DD2F0-61A6-4D45-B7AA-0FC112EEB8DE}" type="pres">
      <dgm:prSet presAssocID="{5FCAA57C-1AB2-4C33-91F1-AE72A8E1EDED}" presName="parentText" presStyleLbl="node1" presStyleIdx="7" presStyleCnt="10">
        <dgm:presLayoutVars>
          <dgm:chMax val="0"/>
          <dgm:bulletEnabled val="1"/>
        </dgm:presLayoutVars>
      </dgm:prSet>
      <dgm:spPr/>
      <dgm:t>
        <a:bodyPr/>
        <a:lstStyle/>
        <a:p>
          <a:endParaRPr lang="en-US"/>
        </a:p>
      </dgm:t>
    </dgm:pt>
    <dgm:pt modelId="{C646BB7F-25BB-4E71-9024-E05E4F9B11E1}" type="pres">
      <dgm:prSet presAssocID="{E7C782D3-CBAA-43DD-AA6D-7E2EF32AF495}" presName="spacer" presStyleCnt="0"/>
      <dgm:spPr/>
    </dgm:pt>
    <dgm:pt modelId="{91268D5E-1018-4C30-9D58-9C1C99A7DDD8}" type="pres">
      <dgm:prSet presAssocID="{DAC776E4-CF5E-4891-B1AF-3B4685057721}" presName="parentText" presStyleLbl="node1" presStyleIdx="8" presStyleCnt="10">
        <dgm:presLayoutVars>
          <dgm:chMax val="0"/>
          <dgm:bulletEnabled val="1"/>
        </dgm:presLayoutVars>
      </dgm:prSet>
      <dgm:spPr/>
      <dgm:t>
        <a:bodyPr/>
        <a:lstStyle/>
        <a:p>
          <a:endParaRPr lang="en-US"/>
        </a:p>
      </dgm:t>
    </dgm:pt>
    <dgm:pt modelId="{AD29A8A2-E09B-40FF-8F60-70A791D1B6E5}" type="pres">
      <dgm:prSet presAssocID="{006B086A-606A-4A4E-BD31-B6570083B022}" presName="spacer" presStyleCnt="0"/>
      <dgm:spPr/>
    </dgm:pt>
    <dgm:pt modelId="{151C0493-743B-4E65-A397-5D3DD8E5954F}" type="pres">
      <dgm:prSet presAssocID="{581A2C42-DEE9-48DE-A0A8-9C01ACE129FE}" presName="parentText" presStyleLbl="node1" presStyleIdx="9" presStyleCnt="10">
        <dgm:presLayoutVars>
          <dgm:chMax val="0"/>
          <dgm:bulletEnabled val="1"/>
        </dgm:presLayoutVars>
      </dgm:prSet>
      <dgm:spPr/>
      <dgm:t>
        <a:bodyPr/>
        <a:lstStyle/>
        <a:p>
          <a:endParaRPr lang="en-US"/>
        </a:p>
      </dgm:t>
    </dgm:pt>
  </dgm:ptLst>
  <dgm:cxnLst>
    <dgm:cxn modelId="{AB71617F-84EF-4F92-9B97-5A8814425A6B}" srcId="{E2EAF0DC-285D-4B33-A615-0FFB05A4D7F6}" destId="{9E864BEC-4397-4D83-809A-26865FC8B536}" srcOrd="2" destOrd="0" parTransId="{3D560F3E-3CF6-4BAC-9C8C-6D40D4468FCD}" sibTransId="{801DEAD5-33F1-4B13-82D1-C38638BEB401}"/>
    <dgm:cxn modelId="{9CB51C90-6D18-49E6-A20E-8358F3D571A9}" type="presOf" srcId="{DAC776E4-CF5E-4891-B1AF-3B4685057721}" destId="{91268D5E-1018-4C30-9D58-9C1C99A7DDD8}" srcOrd="0" destOrd="0" presId="urn:microsoft.com/office/officeart/2005/8/layout/vList2"/>
    <dgm:cxn modelId="{86944681-4ECC-4544-8D22-0C96B3557FAC}" type="presOf" srcId="{A598786D-35C6-4511-8AD1-30E4B8026602}" destId="{3FE38D61-CFF8-4BA9-80F9-84A352BBBDC2}" srcOrd="0" destOrd="0" presId="urn:microsoft.com/office/officeart/2005/8/layout/vList2"/>
    <dgm:cxn modelId="{7087F505-E8FF-43AC-A8BD-044268DA3FC3}" type="presOf" srcId="{24D6F3D3-032A-4BB8-A961-EA016894B37D}" destId="{758B48F5-1FC4-48EB-AD30-746060A5CB77}" srcOrd="0" destOrd="0" presId="urn:microsoft.com/office/officeart/2005/8/layout/vList2"/>
    <dgm:cxn modelId="{D8449C5B-7ACC-4EFD-9DE5-1FA857B5E3F9}" type="presOf" srcId="{CB347C20-22D0-483B-9A7C-BCB0D30D9E17}" destId="{8D671018-713B-4622-A1DB-6716412D8508}" srcOrd="0" destOrd="0" presId="urn:microsoft.com/office/officeart/2005/8/layout/vList2"/>
    <dgm:cxn modelId="{8063FB08-730D-406F-9CBB-CFC802E0E614}" type="presOf" srcId="{9B200A5A-847D-42F4-91CF-AA890C2FFB96}" destId="{6475BDEA-72C4-40E6-A9FA-36C7E94E59E2}" srcOrd="0" destOrd="0" presId="urn:microsoft.com/office/officeart/2005/8/layout/vList2"/>
    <dgm:cxn modelId="{5252A6A6-A69C-4928-9DED-6855D55EBEA9}" type="presOf" srcId="{5FCAA57C-1AB2-4C33-91F1-AE72A8E1EDED}" destId="{B17DD2F0-61A6-4D45-B7AA-0FC112EEB8DE}" srcOrd="0" destOrd="0" presId="urn:microsoft.com/office/officeart/2005/8/layout/vList2"/>
    <dgm:cxn modelId="{B1AA2459-3D8C-4CDD-B704-2E72395FFFD9}" srcId="{E2EAF0DC-285D-4B33-A615-0FFB05A4D7F6}" destId="{24D6F3D3-032A-4BB8-A961-EA016894B37D}" srcOrd="1" destOrd="0" parTransId="{C1FBEA93-DD05-45A4-ABDD-0C79F34D1775}" sibTransId="{819D5142-7DF9-4DD3-BE90-B71D2F23A192}"/>
    <dgm:cxn modelId="{DA8001D9-F910-460E-8655-0F2BCFBEB371}" type="presOf" srcId="{D0159F19-E9F6-4592-B03C-1A2C76E28106}" destId="{C609033E-3688-4C4C-A040-B2A69A59D5C6}" srcOrd="0" destOrd="0" presId="urn:microsoft.com/office/officeart/2005/8/layout/vList2"/>
    <dgm:cxn modelId="{26F426E5-5D75-402A-8DC5-E2AE336CD270}" srcId="{E2EAF0DC-285D-4B33-A615-0FFB05A4D7F6}" destId="{DAC776E4-CF5E-4891-B1AF-3B4685057721}" srcOrd="8" destOrd="0" parTransId="{90A8E81E-8689-4DD0-AFAA-0E02EEEE2C7D}" sibTransId="{006B086A-606A-4A4E-BD31-B6570083B022}"/>
    <dgm:cxn modelId="{842C2E81-6FB3-4B9E-A870-8CC998449AC6}" type="presOf" srcId="{E2EAF0DC-285D-4B33-A615-0FFB05A4D7F6}" destId="{78346F41-F058-47C7-ADCF-AA42746E56A9}" srcOrd="0" destOrd="0" presId="urn:microsoft.com/office/officeart/2005/8/layout/vList2"/>
    <dgm:cxn modelId="{C48786A7-9539-400E-9832-ACE8E483D60B}" srcId="{E2EAF0DC-285D-4B33-A615-0FFB05A4D7F6}" destId="{6FDDA964-FA7A-49D9-9F3E-4D7AEA5CC4E3}" srcOrd="6" destOrd="0" parTransId="{D28B19B1-CB97-4EA5-A4D7-F171FFE51AA1}" sibTransId="{BBEB350B-DC81-466B-ACF6-75A04011D26E}"/>
    <dgm:cxn modelId="{8B546B31-F6AF-48EA-B94B-7EE9BDCD825B}" type="presOf" srcId="{581A2C42-DEE9-48DE-A0A8-9C01ACE129FE}" destId="{151C0493-743B-4E65-A397-5D3DD8E5954F}" srcOrd="0" destOrd="0" presId="urn:microsoft.com/office/officeart/2005/8/layout/vList2"/>
    <dgm:cxn modelId="{C68041B0-0103-4688-8C8A-CBEB3E29BF3B}" type="presOf" srcId="{6FDDA964-FA7A-49D9-9F3E-4D7AEA5CC4E3}" destId="{D29EFB7E-98A8-449D-88B8-3F435CB53E98}" srcOrd="0" destOrd="0" presId="urn:microsoft.com/office/officeart/2005/8/layout/vList2"/>
    <dgm:cxn modelId="{9F8D45EB-8760-4B5A-BC82-C581F55D6B2D}" srcId="{E2EAF0DC-285D-4B33-A615-0FFB05A4D7F6}" destId="{5FCAA57C-1AB2-4C33-91F1-AE72A8E1EDED}" srcOrd="7" destOrd="0" parTransId="{BC234972-61F2-4537-BC70-09DBDE6B7A5E}" sibTransId="{E7C782D3-CBAA-43DD-AA6D-7E2EF32AF495}"/>
    <dgm:cxn modelId="{4A0B468A-0025-4289-8D25-B06AFFAA1912}" srcId="{E2EAF0DC-285D-4B33-A615-0FFB05A4D7F6}" destId="{CB347C20-22D0-483B-9A7C-BCB0D30D9E17}" srcOrd="5" destOrd="0" parTransId="{B1DBAF47-AF55-42DD-B295-E27C5A9D637B}" sibTransId="{B0AD39B9-F068-4E95-B32C-E849B1B1A724}"/>
    <dgm:cxn modelId="{ECF994F7-9389-4FEE-B06F-DE4F75CA6838}" type="presOf" srcId="{9E864BEC-4397-4D83-809A-26865FC8B536}" destId="{D7ABC026-E157-4F5A-9C00-BD0562CD15B6}" srcOrd="0" destOrd="0" presId="urn:microsoft.com/office/officeart/2005/8/layout/vList2"/>
    <dgm:cxn modelId="{5AEF3E35-5D48-48AC-861D-092A58A0225C}" srcId="{E2EAF0DC-285D-4B33-A615-0FFB05A4D7F6}" destId="{581A2C42-DEE9-48DE-A0A8-9C01ACE129FE}" srcOrd="9" destOrd="0" parTransId="{D85A58CD-ACD2-459B-AE61-76A6DC94D9C1}" sibTransId="{FF2FDD9A-59D4-4AF8-913E-97BF4D4C56CA}"/>
    <dgm:cxn modelId="{B51E1A80-D8F5-44AB-BF55-A3D096637E79}" srcId="{E2EAF0DC-285D-4B33-A615-0FFB05A4D7F6}" destId="{A598786D-35C6-4511-8AD1-30E4B8026602}" srcOrd="0" destOrd="0" parTransId="{0672715F-BD94-4DEA-A89D-12A6C9E7512F}" sibTransId="{656DBB01-D5B8-4B93-BE3A-B523751A7EA5}"/>
    <dgm:cxn modelId="{194F17DE-CA5F-4E92-9BA6-554367BE03F0}" srcId="{E2EAF0DC-285D-4B33-A615-0FFB05A4D7F6}" destId="{D0159F19-E9F6-4592-B03C-1A2C76E28106}" srcOrd="4" destOrd="0" parTransId="{DABE3AA2-D034-43C8-9895-03163258929E}" sibTransId="{57279206-3CF4-4B8C-832D-98F4749B9D8C}"/>
    <dgm:cxn modelId="{20BE77D9-11A3-48AC-BB71-4E7D568576BE}" srcId="{E2EAF0DC-285D-4B33-A615-0FFB05A4D7F6}" destId="{9B200A5A-847D-42F4-91CF-AA890C2FFB96}" srcOrd="3" destOrd="0" parTransId="{A5531CAC-9D58-44F4-97DB-6C87F92C3981}" sibTransId="{25D59977-DAC0-4F9F-9C34-E36ED718140D}"/>
    <dgm:cxn modelId="{78BC45C8-5482-4F76-A520-99687994F679}" type="presParOf" srcId="{78346F41-F058-47C7-ADCF-AA42746E56A9}" destId="{3FE38D61-CFF8-4BA9-80F9-84A352BBBDC2}" srcOrd="0" destOrd="0" presId="urn:microsoft.com/office/officeart/2005/8/layout/vList2"/>
    <dgm:cxn modelId="{8ACA5666-E419-4F40-97D4-04563E47F947}" type="presParOf" srcId="{78346F41-F058-47C7-ADCF-AA42746E56A9}" destId="{985491EA-0B7E-47B0-9ACB-058F0E79B1F4}" srcOrd="1" destOrd="0" presId="urn:microsoft.com/office/officeart/2005/8/layout/vList2"/>
    <dgm:cxn modelId="{8691E311-48E8-48E3-9DAB-A9DDF54FAD4D}" type="presParOf" srcId="{78346F41-F058-47C7-ADCF-AA42746E56A9}" destId="{758B48F5-1FC4-48EB-AD30-746060A5CB77}" srcOrd="2" destOrd="0" presId="urn:microsoft.com/office/officeart/2005/8/layout/vList2"/>
    <dgm:cxn modelId="{3B2D1566-F3B5-4106-836C-6CA33D15ABD8}" type="presParOf" srcId="{78346F41-F058-47C7-ADCF-AA42746E56A9}" destId="{8249C405-3336-46FF-B9CE-E20CA95342AA}" srcOrd="3" destOrd="0" presId="urn:microsoft.com/office/officeart/2005/8/layout/vList2"/>
    <dgm:cxn modelId="{9BE3D773-DF7A-486B-A73D-8D08EC17DC6A}" type="presParOf" srcId="{78346F41-F058-47C7-ADCF-AA42746E56A9}" destId="{D7ABC026-E157-4F5A-9C00-BD0562CD15B6}" srcOrd="4" destOrd="0" presId="urn:microsoft.com/office/officeart/2005/8/layout/vList2"/>
    <dgm:cxn modelId="{C306723D-66C9-48E1-84B2-843259A29379}" type="presParOf" srcId="{78346F41-F058-47C7-ADCF-AA42746E56A9}" destId="{25C65FED-7C39-4D06-B483-4F8590C46A80}" srcOrd="5" destOrd="0" presId="urn:microsoft.com/office/officeart/2005/8/layout/vList2"/>
    <dgm:cxn modelId="{F114D9E4-F2B7-4215-BD4E-2D94BE0CA389}" type="presParOf" srcId="{78346F41-F058-47C7-ADCF-AA42746E56A9}" destId="{6475BDEA-72C4-40E6-A9FA-36C7E94E59E2}" srcOrd="6" destOrd="0" presId="urn:microsoft.com/office/officeart/2005/8/layout/vList2"/>
    <dgm:cxn modelId="{F29AC663-247D-434B-9DD6-7407F93FDA20}" type="presParOf" srcId="{78346F41-F058-47C7-ADCF-AA42746E56A9}" destId="{471300EA-906B-475C-8810-EEC30CBFE985}" srcOrd="7" destOrd="0" presId="urn:microsoft.com/office/officeart/2005/8/layout/vList2"/>
    <dgm:cxn modelId="{327F6B40-ECC4-4475-B110-5C5F72A85337}" type="presParOf" srcId="{78346F41-F058-47C7-ADCF-AA42746E56A9}" destId="{C609033E-3688-4C4C-A040-B2A69A59D5C6}" srcOrd="8" destOrd="0" presId="urn:microsoft.com/office/officeart/2005/8/layout/vList2"/>
    <dgm:cxn modelId="{967BCC3C-4E71-4DBA-BB26-93A453B74C59}" type="presParOf" srcId="{78346F41-F058-47C7-ADCF-AA42746E56A9}" destId="{0CAB6AE1-EAF6-4964-839D-169EC6C912C8}" srcOrd="9" destOrd="0" presId="urn:microsoft.com/office/officeart/2005/8/layout/vList2"/>
    <dgm:cxn modelId="{8CDAF9B8-9EB1-4BBE-8FF3-4418E1550002}" type="presParOf" srcId="{78346F41-F058-47C7-ADCF-AA42746E56A9}" destId="{8D671018-713B-4622-A1DB-6716412D8508}" srcOrd="10" destOrd="0" presId="urn:microsoft.com/office/officeart/2005/8/layout/vList2"/>
    <dgm:cxn modelId="{A4AF44E4-D1F9-44BD-86DD-5FDAD97095FF}" type="presParOf" srcId="{78346F41-F058-47C7-ADCF-AA42746E56A9}" destId="{FD4B6F37-9DFB-4130-B93C-0A0FDCF40F6E}" srcOrd="11" destOrd="0" presId="urn:microsoft.com/office/officeart/2005/8/layout/vList2"/>
    <dgm:cxn modelId="{95488965-D172-4345-A754-71CF7AFE75D1}" type="presParOf" srcId="{78346F41-F058-47C7-ADCF-AA42746E56A9}" destId="{D29EFB7E-98A8-449D-88B8-3F435CB53E98}" srcOrd="12" destOrd="0" presId="urn:microsoft.com/office/officeart/2005/8/layout/vList2"/>
    <dgm:cxn modelId="{7186F320-C330-438B-8ED3-9FBF42F93465}" type="presParOf" srcId="{78346F41-F058-47C7-ADCF-AA42746E56A9}" destId="{DAF535A2-5489-4E1D-885A-141574C1ECEA}" srcOrd="13" destOrd="0" presId="urn:microsoft.com/office/officeart/2005/8/layout/vList2"/>
    <dgm:cxn modelId="{8D357C60-46AC-46B8-9EF5-035FFC6F7F63}" type="presParOf" srcId="{78346F41-F058-47C7-ADCF-AA42746E56A9}" destId="{B17DD2F0-61A6-4D45-B7AA-0FC112EEB8DE}" srcOrd="14" destOrd="0" presId="urn:microsoft.com/office/officeart/2005/8/layout/vList2"/>
    <dgm:cxn modelId="{ED10FB6B-0137-4966-B34C-1F2697594A25}" type="presParOf" srcId="{78346F41-F058-47C7-ADCF-AA42746E56A9}" destId="{C646BB7F-25BB-4E71-9024-E05E4F9B11E1}" srcOrd="15" destOrd="0" presId="urn:microsoft.com/office/officeart/2005/8/layout/vList2"/>
    <dgm:cxn modelId="{A9B927C1-29D0-470D-8ADD-00775E0AF6E2}" type="presParOf" srcId="{78346F41-F058-47C7-ADCF-AA42746E56A9}" destId="{91268D5E-1018-4C30-9D58-9C1C99A7DDD8}" srcOrd="16" destOrd="0" presId="urn:microsoft.com/office/officeart/2005/8/layout/vList2"/>
    <dgm:cxn modelId="{E0C3CF70-6AB5-4FF4-B219-B32ED767184E}" type="presParOf" srcId="{78346F41-F058-47C7-ADCF-AA42746E56A9}" destId="{AD29A8A2-E09B-40FF-8F60-70A791D1B6E5}" srcOrd="17" destOrd="0" presId="urn:microsoft.com/office/officeart/2005/8/layout/vList2"/>
    <dgm:cxn modelId="{1D310838-A4F6-4504-A274-88E5E839C8D3}" type="presParOf" srcId="{78346F41-F058-47C7-ADCF-AA42746E56A9}" destId="{151C0493-743B-4E65-A397-5D3DD8E5954F}"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1311B-76C0-46C9-9C73-60BF7FE39FC2}">
      <dsp:nvSpPr>
        <dsp:cNvPr id="0" name=""/>
        <dsp:cNvSpPr/>
      </dsp:nvSpPr>
      <dsp:spPr>
        <a:xfrm>
          <a:off x="0" y="532"/>
          <a:ext cx="74755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061BB5-2025-44C5-B610-49202D946443}">
      <dsp:nvSpPr>
        <dsp:cNvPr id="0" name=""/>
        <dsp:cNvSpPr/>
      </dsp:nvSpPr>
      <dsp:spPr>
        <a:xfrm>
          <a:off x="0" y="532"/>
          <a:ext cx="7475538" cy="872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Introduce Stress First Aid model</a:t>
          </a:r>
        </a:p>
      </dsp:txBody>
      <dsp:txXfrm>
        <a:off x="0" y="532"/>
        <a:ext cx="7475538" cy="872594"/>
      </dsp:txXfrm>
    </dsp:sp>
    <dsp:sp modelId="{4D793AA1-6926-432F-8484-6118907D1BB4}">
      <dsp:nvSpPr>
        <dsp:cNvPr id="0" name=""/>
        <dsp:cNvSpPr/>
      </dsp:nvSpPr>
      <dsp:spPr>
        <a:xfrm>
          <a:off x="0" y="873127"/>
          <a:ext cx="74755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E12FF-C09A-4A6D-9326-C99E3D9796C9}">
      <dsp:nvSpPr>
        <dsp:cNvPr id="0" name=""/>
        <dsp:cNvSpPr/>
      </dsp:nvSpPr>
      <dsp:spPr>
        <a:xfrm>
          <a:off x="0" y="873127"/>
          <a:ext cx="7475538" cy="872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Learn how stress and grief impact you and your children</a:t>
          </a:r>
        </a:p>
      </dsp:txBody>
      <dsp:txXfrm>
        <a:off x="0" y="873127"/>
        <a:ext cx="7475538" cy="872594"/>
      </dsp:txXfrm>
    </dsp:sp>
    <dsp:sp modelId="{38250D04-FFA6-41A5-A769-8D12F4B0C997}">
      <dsp:nvSpPr>
        <dsp:cNvPr id="0" name=""/>
        <dsp:cNvSpPr/>
      </dsp:nvSpPr>
      <dsp:spPr>
        <a:xfrm>
          <a:off x="0" y="1745721"/>
          <a:ext cx="74755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1D2A3-1E43-4304-8FCF-F3D5DE5A6954}">
      <dsp:nvSpPr>
        <dsp:cNvPr id="0" name=""/>
        <dsp:cNvSpPr/>
      </dsp:nvSpPr>
      <dsp:spPr>
        <a:xfrm>
          <a:off x="0" y="1745721"/>
          <a:ext cx="7475538" cy="872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Recognize stress levels and identify actions to cope with them</a:t>
          </a:r>
        </a:p>
      </dsp:txBody>
      <dsp:txXfrm>
        <a:off x="0" y="1745721"/>
        <a:ext cx="7475538" cy="872594"/>
      </dsp:txXfrm>
    </dsp:sp>
    <dsp:sp modelId="{7FA9D8FB-BB17-45B4-84E0-424E8AC58F1E}">
      <dsp:nvSpPr>
        <dsp:cNvPr id="0" name=""/>
        <dsp:cNvSpPr/>
      </dsp:nvSpPr>
      <dsp:spPr>
        <a:xfrm>
          <a:off x="0" y="2618316"/>
          <a:ext cx="74755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433E0-3786-4FC6-87C8-594BB5160E20}">
      <dsp:nvSpPr>
        <dsp:cNvPr id="0" name=""/>
        <dsp:cNvSpPr/>
      </dsp:nvSpPr>
      <dsp:spPr>
        <a:xfrm>
          <a:off x="0" y="2618316"/>
          <a:ext cx="7475538" cy="872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Understand how to grow resilience and strength for you and your family</a:t>
          </a:r>
        </a:p>
      </dsp:txBody>
      <dsp:txXfrm>
        <a:off x="0" y="2618316"/>
        <a:ext cx="7475538" cy="872594"/>
      </dsp:txXfrm>
    </dsp:sp>
    <dsp:sp modelId="{7C55CC64-5F82-42AC-B5D6-100F51E06969}">
      <dsp:nvSpPr>
        <dsp:cNvPr id="0" name=""/>
        <dsp:cNvSpPr/>
      </dsp:nvSpPr>
      <dsp:spPr>
        <a:xfrm>
          <a:off x="0" y="3490910"/>
          <a:ext cx="74755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F10D0-42B0-479F-B00A-B1453DFDB340}">
      <dsp:nvSpPr>
        <dsp:cNvPr id="0" name=""/>
        <dsp:cNvSpPr/>
      </dsp:nvSpPr>
      <dsp:spPr>
        <a:xfrm>
          <a:off x="0" y="3490910"/>
          <a:ext cx="7475538" cy="872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What strategies can be used to leverage connection, communication, and mindfulness in our day-to-day lives to help promote healing and recovery</a:t>
          </a:r>
        </a:p>
      </dsp:txBody>
      <dsp:txXfrm>
        <a:off x="0" y="3490910"/>
        <a:ext cx="7475538" cy="872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7F278-8880-4D8D-9319-F077877B9521}">
      <dsp:nvSpPr>
        <dsp:cNvPr id="0" name=""/>
        <dsp:cNvSpPr/>
      </dsp:nvSpPr>
      <dsp:spPr>
        <a:xfrm>
          <a:off x="0" y="42722"/>
          <a:ext cx="2081589" cy="576000"/>
        </a:xfrm>
        <a:prstGeom prst="rect">
          <a:avLst/>
        </a:prstGeom>
        <a:solidFill>
          <a:srgbClr val="003CA5">
            <a:hueOff val="0"/>
            <a:satOff val="0"/>
            <a:lumOff val="0"/>
            <a:alphaOff val="0"/>
          </a:srgbClr>
        </a:solidFill>
        <a:ln w="25400" cap="flat" cmpd="sng" algn="ctr">
          <a:solidFill>
            <a:srgbClr val="003C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buNone/>
          </a:pPr>
          <a:r>
            <a:rPr lang="en-US" sz="2000" kern="1200" dirty="0">
              <a:solidFill>
                <a:srgbClr val="FFFFFF"/>
              </a:solidFill>
              <a:latin typeface="Calibri"/>
              <a:ea typeface="+mn-ea"/>
              <a:cs typeface="+mn-cs"/>
            </a:rPr>
            <a:t>Recognize </a:t>
          </a:r>
        </a:p>
      </dsp:txBody>
      <dsp:txXfrm>
        <a:off x="0" y="42722"/>
        <a:ext cx="2081589" cy="576000"/>
      </dsp:txXfrm>
    </dsp:sp>
    <dsp:sp modelId="{FD5CB461-737D-48E2-96BC-08661E758977}">
      <dsp:nvSpPr>
        <dsp:cNvPr id="0" name=""/>
        <dsp:cNvSpPr/>
      </dsp:nvSpPr>
      <dsp:spPr>
        <a:xfrm>
          <a:off x="2134" y="618722"/>
          <a:ext cx="2081589" cy="2249506"/>
        </a:xfrm>
        <a:prstGeom prst="rect">
          <a:avLst/>
        </a:prstGeom>
        <a:solidFill>
          <a:srgbClr val="003CA5">
            <a:alpha val="90000"/>
            <a:tint val="40000"/>
            <a:hueOff val="0"/>
            <a:satOff val="0"/>
            <a:lumOff val="0"/>
            <a:alphaOff val="0"/>
          </a:srgbClr>
        </a:solidFill>
        <a:ln w="25400" cap="flat" cmpd="sng" algn="ctr">
          <a:solidFill>
            <a:srgbClr val="003CA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53565A">
                  <a:lumMod val="50000"/>
                </a:srgbClr>
              </a:solidFill>
              <a:latin typeface="Calibri"/>
              <a:ea typeface="+mn-ea"/>
              <a:cs typeface="+mn-cs"/>
            </a:rPr>
            <a:t>Recognize when you or someone has a stress injury</a:t>
          </a:r>
        </a:p>
        <a:p>
          <a:pPr marL="228600" lvl="1" indent="-228600" algn="l" defTabSz="889000">
            <a:lnSpc>
              <a:spcPct val="90000"/>
            </a:lnSpc>
            <a:spcBef>
              <a:spcPct val="0"/>
            </a:spcBef>
            <a:spcAft>
              <a:spcPct val="15000"/>
            </a:spcAft>
            <a:buChar char="••"/>
          </a:pPr>
          <a:endParaRPr lang="en-US" sz="2000" kern="1200">
            <a:solidFill>
              <a:srgbClr val="53565A">
                <a:hueOff val="0"/>
                <a:satOff val="0"/>
                <a:lumOff val="0"/>
                <a:alphaOff val="0"/>
              </a:srgbClr>
            </a:solidFill>
            <a:latin typeface="Calibri"/>
            <a:ea typeface="+mn-ea"/>
            <a:cs typeface="+mn-cs"/>
          </a:endParaRPr>
        </a:p>
      </dsp:txBody>
      <dsp:txXfrm>
        <a:off x="2134" y="618722"/>
        <a:ext cx="2081589" cy="2249506"/>
      </dsp:txXfrm>
    </dsp:sp>
    <dsp:sp modelId="{A818C06C-3F3C-49C9-9BFC-B7A267688893}">
      <dsp:nvSpPr>
        <dsp:cNvPr id="0" name=""/>
        <dsp:cNvSpPr/>
      </dsp:nvSpPr>
      <dsp:spPr>
        <a:xfrm>
          <a:off x="2375146" y="42722"/>
          <a:ext cx="2081589" cy="576000"/>
        </a:xfrm>
        <a:prstGeom prst="rect">
          <a:avLst/>
        </a:prstGeom>
        <a:solidFill>
          <a:srgbClr val="003CA5">
            <a:hueOff val="0"/>
            <a:satOff val="0"/>
            <a:lumOff val="0"/>
            <a:alphaOff val="0"/>
          </a:srgbClr>
        </a:solidFill>
        <a:ln w="25400" cap="flat" cmpd="sng" algn="ctr">
          <a:solidFill>
            <a:srgbClr val="003C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buNone/>
          </a:pPr>
          <a:r>
            <a:rPr lang="en-US" sz="2000" kern="1200">
              <a:solidFill>
                <a:srgbClr val="FFFFFF"/>
              </a:solidFill>
              <a:latin typeface="Calibri"/>
              <a:ea typeface="+mn-ea"/>
              <a:cs typeface="+mn-cs"/>
            </a:rPr>
            <a:t>Act</a:t>
          </a:r>
        </a:p>
      </dsp:txBody>
      <dsp:txXfrm>
        <a:off x="2375146" y="42722"/>
        <a:ext cx="2081589" cy="576000"/>
      </dsp:txXfrm>
    </dsp:sp>
    <dsp:sp modelId="{A925EA72-42C1-4F5F-9ED9-5F40A9F4D330}">
      <dsp:nvSpPr>
        <dsp:cNvPr id="0" name=""/>
        <dsp:cNvSpPr/>
      </dsp:nvSpPr>
      <dsp:spPr>
        <a:xfrm>
          <a:off x="2375146" y="618722"/>
          <a:ext cx="2081589" cy="2249506"/>
        </a:xfrm>
        <a:prstGeom prst="rect">
          <a:avLst/>
        </a:prstGeom>
        <a:solidFill>
          <a:srgbClr val="003CA5">
            <a:alpha val="90000"/>
            <a:tint val="40000"/>
            <a:hueOff val="0"/>
            <a:satOff val="0"/>
            <a:lumOff val="0"/>
            <a:alphaOff val="0"/>
          </a:srgbClr>
        </a:solidFill>
        <a:ln w="25400" cap="flat" cmpd="sng" algn="ctr">
          <a:solidFill>
            <a:srgbClr val="003CA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rgbClr val="53565A">
                  <a:lumMod val="50000"/>
                </a:srgbClr>
              </a:solidFill>
              <a:latin typeface="Calibri"/>
              <a:ea typeface="+mn-ea"/>
              <a:cs typeface="+mn-cs"/>
            </a:rPr>
            <a:t>If you see something, do or say something to address stress.</a:t>
          </a:r>
        </a:p>
        <a:p>
          <a:pPr marL="228600" lvl="1" indent="-228600" algn="l" defTabSz="889000">
            <a:lnSpc>
              <a:spcPct val="90000"/>
            </a:lnSpc>
            <a:spcBef>
              <a:spcPct val="0"/>
            </a:spcBef>
            <a:spcAft>
              <a:spcPct val="15000"/>
            </a:spcAft>
            <a:buChar char="••"/>
          </a:pPr>
          <a:endParaRPr lang="en-US" sz="2000" kern="1200">
            <a:solidFill>
              <a:srgbClr val="53565A">
                <a:hueOff val="0"/>
                <a:satOff val="0"/>
                <a:lumOff val="0"/>
                <a:alphaOff val="0"/>
              </a:srgbClr>
            </a:solidFill>
            <a:latin typeface="Calibri"/>
            <a:ea typeface="+mn-ea"/>
            <a:cs typeface="+mn-cs"/>
          </a:endParaRPr>
        </a:p>
      </dsp:txBody>
      <dsp:txXfrm>
        <a:off x="2375146" y="618722"/>
        <a:ext cx="2081589" cy="2249506"/>
      </dsp:txXfrm>
    </dsp:sp>
    <dsp:sp modelId="{8CDBA36F-52B7-47A3-A42A-145391535FC4}">
      <dsp:nvSpPr>
        <dsp:cNvPr id="0" name=""/>
        <dsp:cNvSpPr/>
      </dsp:nvSpPr>
      <dsp:spPr>
        <a:xfrm>
          <a:off x="4748157" y="42722"/>
          <a:ext cx="2081589" cy="576000"/>
        </a:xfrm>
        <a:prstGeom prst="rect">
          <a:avLst/>
        </a:prstGeom>
        <a:solidFill>
          <a:srgbClr val="003CA5">
            <a:hueOff val="0"/>
            <a:satOff val="0"/>
            <a:lumOff val="0"/>
            <a:alphaOff val="0"/>
          </a:srgbClr>
        </a:solidFill>
        <a:ln w="25400" cap="flat" cmpd="sng" algn="ctr">
          <a:solidFill>
            <a:srgbClr val="003C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buNone/>
          </a:pPr>
          <a:r>
            <a:rPr lang="en-US" sz="2000" kern="1200">
              <a:solidFill>
                <a:srgbClr val="FFFFFF"/>
              </a:solidFill>
              <a:latin typeface="Calibri"/>
              <a:ea typeface="+mn-ea"/>
              <a:cs typeface="+mn-cs"/>
            </a:rPr>
            <a:t>Know</a:t>
          </a:r>
        </a:p>
      </dsp:txBody>
      <dsp:txXfrm>
        <a:off x="4748157" y="42722"/>
        <a:ext cx="2081589" cy="576000"/>
      </dsp:txXfrm>
    </dsp:sp>
    <dsp:sp modelId="{C8506871-133B-4358-A561-86DE0708F759}">
      <dsp:nvSpPr>
        <dsp:cNvPr id="0" name=""/>
        <dsp:cNvSpPr/>
      </dsp:nvSpPr>
      <dsp:spPr>
        <a:xfrm>
          <a:off x="4748157" y="618722"/>
          <a:ext cx="2081589" cy="2249506"/>
        </a:xfrm>
        <a:prstGeom prst="rect">
          <a:avLst/>
        </a:prstGeom>
        <a:solidFill>
          <a:srgbClr val="003CA5">
            <a:alpha val="90000"/>
            <a:tint val="40000"/>
            <a:hueOff val="0"/>
            <a:satOff val="0"/>
            <a:lumOff val="0"/>
            <a:alphaOff val="0"/>
          </a:srgbClr>
        </a:solidFill>
        <a:ln w="25400" cap="flat" cmpd="sng" algn="ctr">
          <a:solidFill>
            <a:srgbClr val="003CA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53565A">
                  <a:lumMod val="50000"/>
                </a:srgbClr>
              </a:solidFill>
              <a:latin typeface="Calibri"/>
              <a:ea typeface="+mn-ea"/>
              <a:cs typeface="+mn-cs"/>
            </a:rPr>
            <a:t>Know at least 2 trusted resources you would access or offer to someone in distress</a:t>
          </a:r>
        </a:p>
      </dsp:txBody>
      <dsp:txXfrm>
        <a:off x="4748157" y="618722"/>
        <a:ext cx="2081589" cy="22495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2C236-DCAE-4EBF-8ADF-2F269E41C974}">
      <dsp:nvSpPr>
        <dsp:cNvPr id="0" name=""/>
        <dsp:cNvSpPr/>
      </dsp:nvSpPr>
      <dsp:spPr>
        <a:xfrm>
          <a:off x="21616" y="307563"/>
          <a:ext cx="1237479" cy="1237479"/>
        </a:xfrm>
        <a:prstGeom prst="ellipse">
          <a:avLst/>
        </a:prstGeom>
        <a:solidFill>
          <a:schemeClr val="accent1"/>
        </a:solidFill>
        <a:ln>
          <a:noFill/>
        </a:ln>
        <a:effectLst/>
      </dsp:spPr>
      <dsp:style>
        <a:lnRef idx="0">
          <a:scrgbClr r="0" g="0" b="0"/>
        </a:lnRef>
        <a:fillRef idx="1">
          <a:scrgbClr r="0" g="0" b="0"/>
        </a:fillRef>
        <a:effectRef idx="2">
          <a:scrgbClr r="0" g="0" b="0"/>
        </a:effectRef>
        <a:fontRef idx="minor"/>
      </dsp:style>
    </dsp:sp>
    <dsp:sp modelId="{3C0876A2-68F7-4D01-BABA-2E9C4B79C971}">
      <dsp:nvSpPr>
        <dsp:cNvPr id="0" name=""/>
        <dsp:cNvSpPr/>
      </dsp:nvSpPr>
      <dsp:spPr>
        <a:xfrm>
          <a:off x="281487" y="567434"/>
          <a:ext cx="717738" cy="717738"/>
        </a:xfrm>
        <a:prstGeom prst="rect">
          <a:avLst/>
        </a:prstGeom>
        <a:blipFill>
          <a:blip xmlns:r="http://schemas.openxmlformats.org/officeDocument/2006/relationships" r:embed="rId1" cstate="hqprint">
            <a:grayscl/>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D7FC1A7-A0E6-43E0-8B6B-F549DCFEF173}">
      <dsp:nvSpPr>
        <dsp:cNvPr id="0" name=""/>
        <dsp:cNvSpPr/>
      </dsp:nvSpPr>
      <dsp:spPr>
        <a:xfrm>
          <a:off x="1524269" y="307563"/>
          <a:ext cx="2916915" cy="123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a:t>An event only intervention</a:t>
          </a:r>
        </a:p>
      </dsp:txBody>
      <dsp:txXfrm>
        <a:off x="1524269" y="307563"/>
        <a:ext cx="2916915" cy="1237479"/>
      </dsp:txXfrm>
    </dsp:sp>
    <dsp:sp modelId="{D99D9A3C-3B33-402A-8DCB-06EE30A6E911}">
      <dsp:nvSpPr>
        <dsp:cNvPr id="0" name=""/>
        <dsp:cNvSpPr/>
      </dsp:nvSpPr>
      <dsp:spPr>
        <a:xfrm>
          <a:off x="4949436" y="307563"/>
          <a:ext cx="1237479" cy="1237479"/>
        </a:xfrm>
        <a:prstGeom prst="ellipse">
          <a:avLst/>
        </a:prstGeom>
        <a:solidFill>
          <a:schemeClr val="accent1">
            <a:lumMod val="60000"/>
            <a:lumOff val="40000"/>
          </a:schemeClr>
        </a:solidFill>
        <a:ln>
          <a:noFill/>
        </a:ln>
        <a:effectLst/>
      </dsp:spPr>
      <dsp:style>
        <a:lnRef idx="0">
          <a:scrgbClr r="0" g="0" b="0"/>
        </a:lnRef>
        <a:fillRef idx="1">
          <a:scrgbClr r="0" g="0" b="0"/>
        </a:fillRef>
        <a:effectRef idx="2">
          <a:scrgbClr r="0" g="0" b="0"/>
        </a:effectRef>
        <a:fontRef idx="minor"/>
      </dsp:style>
    </dsp:sp>
    <dsp:sp modelId="{01AC23E9-524C-40A1-A0AA-4EEF9C8B8DB8}">
      <dsp:nvSpPr>
        <dsp:cNvPr id="0" name=""/>
        <dsp:cNvSpPr/>
      </dsp:nvSpPr>
      <dsp:spPr>
        <a:xfrm>
          <a:off x="5209306" y="567434"/>
          <a:ext cx="717738" cy="71773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25B43B0-57D6-46A5-93FD-050BE1327A95}">
      <dsp:nvSpPr>
        <dsp:cNvPr id="0" name=""/>
        <dsp:cNvSpPr/>
      </dsp:nvSpPr>
      <dsp:spPr>
        <a:xfrm>
          <a:off x="6452089" y="307563"/>
          <a:ext cx="2916915" cy="123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dirty="0"/>
            <a:t>A one-time only intervention</a:t>
          </a:r>
        </a:p>
      </dsp:txBody>
      <dsp:txXfrm>
        <a:off x="6452089" y="307563"/>
        <a:ext cx="2916915" cy="1237479"/>
      </dsp:txXfrm>
    </dsp:sp>
    <dsp:sp modelId="{A71DA262-2A1C-46FE-90DF-BDB7ABD53B93}">
      <dsp:nvSpPr>
        <dsp:cNvPr id="0" name=""/>
        <dsp:cNvSpPr/>
      </dsp:nvSpPr>
      <dsp:spPr>
        <a:xfrm>
          <a:off x="21616" y="2177952"/>
          <a:ext cx="1237479" cy="1237479"/>
        </a:xfrm>
        <a:prstGeom prst="ellipse">
          <a:avLst/>
        </a:prstGeom>
        <a:solidFill>
          <a:srgbClr val="00B0F0"/>
        </a:solidFill>
        <a:ln>
          <a:noFill/>
        </a:ln>
        <a:effectLst/>
      </dsp:spPr>
      <dsp:style>
        <a:lnRef idx="0">
          <a:scrgbClr r="0" g="0" b="0"/>
        </a:lnRef>
        <a:fillRef idx="1">
          <a:scrgbClr r="0" g="0" b="0"/>
        </a:fillRef>
        <a:effectRef idx="2">
          <a:scrgbClr r="0" g="0" b="0"/>
        </a:effectRef>
        <a:fontRef idx="minor"/>
      </dsp:style>
    </dsp:sp>
    <dsp:sp modelId="{D7EAF526-8381-499F-BF97-9691CFB24147}">
      <dsp:nvSpPr>
        <dsp:cNvPr id="0" name=""/>
        <dsp:cNvSpPr/>
      </dsp:nvSpPr>
      <dsp:spPr>
        <a:xfrm>
          <a:off x="281487" y="2437823"/>
          <a:ext cx="717738" cy="71773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3751A5C-A355-4605-B341-5E9DD5955293}">
      <dsp:nvSpPr>
        <dsp:cNvPr id="0" name=""/>
        <dsp:cNvSpPr/>
      </dsp:nvSpPr>
      <dsp:spPr>
        <a:xfrm>
          <a:off x="1524269" y="2177952"/>
          <a:ext cx="2916915" cy="123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dirty="0"/>
            <a:t>A replacement for medical or behavioral health interventions</a:t>
          </a:r>
        </a:p>
      </dsp:txBody>
      <dsp:txXfrm>
        <a:off x="1524269" y="2177952"/>
        <a:ext cx="2916915" cy="1237479"/>
      </dsp:txXfrm>
    </dsp:sp>
    <dsp:sp modelId="{3A0EC05A-FCBD-44E5-B5F1-9E904BBD4D8F}">
      <dsp:nvSpPr>
        <dsp:cNvPr id="0" name=""/>
        <dsp:cNvSpPr/>
      </dsp:nvSpPr>
      <dsp:spPr>
        <a:xfrm>
          <a:off x="4949436" y="2177952"/>
          <a:ext cx="1237479" cy="1237479"/>
        </a:xfrm>
        <a:prstGeom prst="ellipse">
          <a:avLst/>
        </a:prstGeom>
        <a:solidFill>
          <a:srgbClr val="0070C0"/>
        </a:solidFill>
        <a:ln>
          <a:noFill/>
        </a:ln>
        <a:effectLst/>
      </dsp:spPr>
      <dsp:style>
        <a:lnRef idx="0">
          <a:scrgbClr r="0" g="0" b="0"/>
        </a:lnRef>
        <a:fillRef idx="1">
          <a:scrgbClr r="0" g="0" b="0"/>
        </a:fillRef>
        <a:effectRef idx="2">
          <a:scrgbClr r="0" g="0" b="0"/>
        </a:effectRef>
        <a:fontRef idx="minor"/>
      </dsp:style>
    </dsp:sp>
    <dsp:sp modelId="{51614FE8-A55B-4526-A082-8E07308B7107}">
      <dsp:nvSpPr>
        <dsp:cNvPr id="0" name=""/>
        <dsp:cNvSpPr/>
      </dsp:nvSpPr>
      <dsp:spPr>
        <a:xfrm>
          <a:off x="5209306" y="2437823"/>
          <a:ext cx="717738" cy="717738"/>
        </a:xfrm>
        <a:prstGeom prst="rect">
          <a:avLst/>
        </a:prstGeom>
        <a:blipFill rotWithShape="0">
          <a:blip xmlns:r="http://schemas.openxmlformats.org/officeDocument/2006/relationships" r:embed="rId7"/>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94998D-3715-4135-9C03-061C17E3800C}">
      <dsp:nvSpPr>
        <dsp:cNvPr id="0" name=""/>
        <dsp:cNvSpPr/>
      </dsp:nvSpPr>
      <dsp:spPr>
        <a:xfrm>
          <a:off x="6452089" y="2177952"/>
          <a:ext cx="2916915" cy="123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90000"/>
            </a:lnSpc>
            <a:spcBef>
              <a:spcPct val="0"/>
            </a:spcBef>
            <a:spcAft>
              <a:spcPct val="35000"/>
            </a:spcAft>
          </a:pPr>
          <a:r>
            <a:rPr lang="en-US" sz="2400" kern="1200" dirty="0"/>
            <a:t>Only a reaction to extreme distress</a:t>
          </a:r>
        </a:p>
      </dsp:txBody>
      <dsp:txXfrm>
        <a:off x="6452089" y="2177952"/>
        <a:ext cx="2916915" cy="1237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13499" y="343"/>
          <a:ext cx="2341117" cy="702335"/>
        </a:xfrm>
        <a:prstGeom prst="rect">
          <a:avLst/>
        </a:prstGeom>
        <a:solidFill>
          <a:srgbClr val="00B050"/>
        </a:solidFill>
        <a:ln w="6350" cap="flat" cmpd="sng" algn="ctr">
          <a:solidFill>
            <a:srgbClr val="5B9BD5">
              <a:hueOff val="0"/>
              <a:satOff val="0"/>
              <a:lumOff val="0"/>
              <a:alphaOff val="0"/>
            </a:srgbClr>
          </a:solidFill>
          <a:prstDash val="solid"/>
          <a:miter lim="800000"/>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5000" tIns="185000" rIns="185000" bIns="185000" numCol="1" spcCol="1270" anchor="ctr" anchorCtr="0">
          <a:noAutofit/>
        </a:bodyPr>
        <a:lstStyle/>
        <a:p>
          <a:pPr lvl="0" algn="ctr" defTabSz="1066800">
            <a:lnSpc>
              <a:spcPct val="90000"/>
            </a:lnSpc>
            <a:spcBef>
              <a:spcPct val="0"/>
            </a:spcBef>
            <a:spcAft>
              <a:spcPct val="35000"/>
            </a:spcAft>
            <a:buNone/>
          </a:pPr>
          <a:r>
            <a:rPr lang="en-US" sz="2400" b="1" kern="1200">
              <a:solidFill>
                <a:sysClr val="window" lastClr="FFFFFF"/>
              </a:solidFill>
              <a:latin typeface="Calibri" panose="020F0502020204030204"/>
              <a:ea typeface="+mn-ea"/>
              <a:cs typeface="Arial" charset="0"/>
            </a:rPr>
            <a:t>READY</a:t>
          </a:r>
          <a:endParaRPr lang="en-US" sz="2400" kern="1200">
            <a:solidFill>
              <a:sysClr val="window" lastClr="FFFFFF"/>
            </a:solidFill>
            <a:latin typeface="Calibri" panose="020F0502020204030204"/>
            <a:ea typeface="+mn-ea"/>
            <a:cs typeface="+mn-cs"/>
          </a:endParaRPr>
        </a:p>
      </dsp:txBody>
      <dsp:txXfrm>
        <a:off x="13499" y="343"/>
        <a:ext cx="2341117" cy="702335"/>
      </dsp:txXfrm>
    </dsp:sp>
    <dsp:sp modelId="{C96B89ED-9947-4A4F-BA7C-A258F83E62C8}">
      <dsp:nvSpPr>
        <dsp:cNvPr id="0" name=""/>
        <dsp:cNvSpPr/>
      </dsp:nvSpPr>
      <dsp:spPr>
        <a:xfrm>
          <a:off x="0" y="703021"/>
          <a:ext cx="2341117" cy="4149517"/>
        </a:xfrm>
        <a:prstGeom prst="rect">
          <a:avLst/>
        </a:prstGeom>
        <a:solidFill>
          <a:srgbClr val="70AD47">
            <a:lumMod val="20000"/>
            <a:lumOff val="80000"/>
            <a:alpha val="90000"/>
          </a:srgbClr>
        </a:solidFill>
        <a:ln w="6350" cap="flat" cmpd="sng" algn="ctr">
          <a:solidFill>
            <a:srgbClr val="5B9BD5">
              <a:tint val="40000"/>
              <a:alpha val="90000"/>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1250" tIns="231250" rIns="231250" bIns="231250" numCol="1" spcCol="1270" anchor="t" anchorCtr="0">
          <a:noAutofit/>
        </a:bodyPr>
        <a:lstStyle/>
        <a:p>
          <a:pPr lvl="0" algn="l" defTabSz="800100">
            <a:lnSpc>
              <a:spcPct val="90000"/>
            </a:lnSpc>
            <a:spcBef>
              <a:spcPct val="0"/>
            </a:spcBef>
            <a:spcAft>
              <a:spcPct val="35000"/>
            </a:spcAft>
            <a:buNone/>
          </a:pPr>
          <a:r>
            <a:rPr lang="en-US" sz="1800" b="1" i="0" u="none" kern="1200">
              <a:solidFill>
                <a:sysClr val="windowText" lastClr="000000">
                  <a:hueOff val="0"/>
                  <a:satOff val="0"/>
                  <a:lumOff val="0"/>
                  <a:alphaOff val="0"/>
                </a:sysClr>
              </a:solidFill>
              <a:latin typeface="Calibri" panose="020F0502020204030204"/>
              <a:ea typeface="+mn-ea"/>
              <a:cs typeface="+mn-cs"/>
            </a:rPr>
            <a:t>Definition</a:t>
          </a:r>
          <a:endParaRPr lang="en-US" sz="2000" b="1" i="1"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44525">
            <a:lnSpc>
              <a:spcPct val="90000"/>
            </a:lnSpc>
            <a:spcBef>
              <a:spcPct val="0"/>
            </a:spcBef>
            <a:spcAft>
              <a:spcPct val="15000"/>
            </a:spcAft>
            <a:buChar char="••"/>
          </a:pPr>
          <a:r>
            <a:rPr lang="en-US" sz="1450" b="0" i="0" u="none" kern="1200">
              <a:solidFill>
                <a:sysClr val="windowText" lastClr="000000">
                  <a:hueOff val="0"/>
                  <a:satOff val="0"/>
                  <a:lumOff val="0"/>
                  <a:alphaOff val="0"/>
                </a:sysClr>
              </a:solidFill>
              <a:latin typeface="Calibri" panose="020F0502020204030204"/>
              <a:ea typeface="+mn-ea"/>
              <a:cs typeface="+mn-cs"/>
            </a:rPr>
            <a:t>Rested</a:t>
          </a:r>
        </a:p>
        <a:p>
          <a:pPr marL="114300" lvl="1" indent="-114300" algn="l" defTabSz="644525">
            <a:lnSpc>
              <a:spcPct val="90000"/>
            </a:lnSpc>
            <a:spcBef>
              <a:spcPct val="0"/>
            </a:spcBef>
            <a:spcAft>
              <a:spcPct val="15000"/>
            </a:spcAft>
            <a:buChar char="••"/>
          </a:pPr>
          <a:r>
            <a:rPr lang="en-US" sz="1450" b="0" i="0" u="none" kern="1200">
              <a:solidFill>
                <a:sysClr val="windowText" lastClr="000000">
                  <a:hueOff val="0"/>
                  <a:satOff val="0"/>
                  <a:lumOff val="0"/>
                  <a:alphaOff val="0"/>
                </a:sysClr>
              </a:solidFill>
              <a:latin typeface="Calibri" panose="020F0502020204030204"/>
              <a:ea typeface="+mn-ea"/>
              <a:cs typeface="+mn-cs"/>
            </a:rPr>
            <a:t>Restored</a:t>
          </a:r>
        </a:p>
        <a:p>
          <a:pPr marL="114300" lvl="1" indent="-114300" algn="l" defTabSz="644525">
            <a:lnSpc>
              <a:spcPct val="90000"/>
            </a:lnSpc>
            <a:spcBef>
              <a:spcPct val="0"/>
            </a:spcBef>
            <a:spcAft>
              <a:spcPct val="15000"/>
            </a:spcAft>
            <a:buChar char="••"/>
          </a:pPr>
          <a:r>
            <a:rPr lang="en-US" sz="1450" b="0" i="0" u="none" kern="1200">
              <a:solidFill>
                <a:sysClr val="windowText" lastClr="000000">
                  <a:hueOff val="0"/>
                  <a:satOff val="0"/>
                  <a:lumOff val="0"/>
                  <a:alphaOff val="0"/>
                </a:sysClr>
              </a:solidFill>
              <a:latin typeface="Calibri" panose="020F0502020204030204"/>
              <a:ea typeface="+mn-ea"/>
              <a:cs typeface="+mn-cs"/>
            </a:rPr>
            <a:t>Relaxed</a:t>
          </a:r>
        </a:p>
        <a:p>
          <a:pPr lvl="0" algn="l" defTabSz="400050">
            <a:lnSpc>
              <a:spcPct val="90000"/>
            </a:lnSpc>
            <a:spcBef>
              <a:spcPct val="0"/>
            </a:spcBef>
            <a:spcAft>
              <a:spcPct val="35000"/>
            </a:spcAft>
            <a:buNone/>
          </a:pPr>
          <a:endParaRPr lang="en-US" sz="900" b="0" i="0" u="none" kern="1200">
            <a:solidFill>
              <a:sysClr val="windowText" lastClr="000000">
                <a:hueOff val="0"/>
                <a:satOff val="0"/>
                <a:lumOff val="0"/>
                <a:alphaOff val="0"/>
              </a:sysClr>
            </a:solidFill>
            <a:latin typeface="Calibri" panose="020F0502020204030204"/>
            <a:ea typeface="+mn-ea"/>
            <a:cs typeface="+mn-cs"/>
          </a:endParaRPr>
        </a:p>
        <a:p>
          <a:pPr lvl="0" algn="l" defTabSz="800100">
            <a:lnSpc>
              <a:spcPct val="90000"/>
            </a:lnSpc>
            <a:spcBef>
              <a:spcPct val="0"/>
            </a:spcBef>
            <a:spcAft>
              <a:spcPct val="35000"/>
            </a:spcAft>
            <a:buNone/>
          </a:pPr>
          <a:r>
            <a:rPr lang="en-US" sz="1800" b="1" i="0" u="none" kern="1200" dirty="0">
              <a:solidFill>
                <a:sysClr val="windowText" lastClr="000000">
                  <a:hueOff val="0"/>
                  <a:satOff val="0"/>
                  <a:lumOff val="0"/>
                  <a:alphaOff val="0"/>
                </a:sysClr>
              </a:solidFill>
              <a:latin typeface="Calibri" panose="020F0502020204030204"/>
              <a:ea typeface="+mn-ea"/>
              <a:cs typeface="+mn-cs"/>
            </a:rPr>
            <a:t>Features</a:t>
          </a:r>
          <a:endParaRPr lang="en-US" sz="20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Calm and Steady</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Time for self care</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Motivated</a:t>
          </a:r>
        </a:p>
        <a:p>
          <a:pPr marL="57150" lvl="1" indent="-57150" algn="l" defTabSz="400050">
            <a:lnSpc>
              <a:spcPct val="90000"/>
            </a:lnSpc>
            <a:spcBef>
              <a:spcPct val="0"/>
            </a:spcBef>
            <a:spcAft>
              <a:spcPct val="15000"/>
            </a:spcAft>
            <a:buChar char="••"/>
          </a:pPr>
          <a:endParaRPr lang="en-US" sz="900" b="0" i="0" u="none" kern="1200" dirty="0">
            <a:solidFill>
              <a:sysClr val="windowText" lastClr="000000">
                <a:hueOff val="0"/>
                <a:satOff val="0"/>
                <a:lumOff val="0"/>
                <a:alphaOff val="0"/>
              </a:sysClr>
            </a:solidFill>
            <a:latin typeface="Calibri" panose="020F0502020204030204"/>
            <a:ea typeface="+mn-ea"/>
            <a:cs typeface="+mn-cs"/>
          </a:endParaRPr>
        </a:p>
        <a:p>
          <a:pPr lvl="0" algn="l" defTabSz="800100">
            <a:lnSpc>
              <a:spcPct val="90000"/>
            </a:lnSpc>
            <a:spcBef>
              <a:spcPct val="0"/>
            </a:spcBef>
            <a:spcAft>
              <a:spcPct val="35000"/>
            </a:spcAft>
            <a:buNone/>
          </a:pPr>
          <a:r>
            <a:rPr lang="en-US" sz="1800" b="1" i="0" u="none" kern="1200">
              <a:solidFill>
                <a:sysClr val="windowText" lastClr="000000">
                  <a:hueOff val="0"/>
                  <a:satOff val="0"/>
                  <a:lumOff val="0"/>
                  <a:alphaOff val="0"/>
                </a:sysClr>
              </a:solidFill>
              <a:latin typeface="Calibri" panose="020F0502020204030204"/>
              <a:ea typeface="+mn-ea"/>
              <a:cs typeface="+mn-cs"/>
            </a:rPr>
            <a:t>Your Role</a:t>
          </a:r>
          <a:endParaRPr lang="en-US" sz="1800"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44525">
            <a:lnSpc>
              <a:spcPct val="90000"/>
            </a:lnSpc>
            <a:spcBef>
              <a:spcPct val="0"/>
            </a:spcBef>
            <a:spcAft>
              <a:spcPct val="15000"/>
            </a:spcAft>
            <a:buChar char="••"/>
          </a:pPr>
          <a:r>
            <a:rPr lang="en-US" sz="1450" b="0" i="0" u="none" kern="1200">
              <a:solidFill>
                <a:sysClr val="windowText" lastClr="000000">
                  <a:hueOff val="0"/>
                  <a:satOff val="0"/>
                  <a:lumOff val="0"/>
                  <a:alphaOff val="0"/>
                </a:sysClr>
              </a:solidFill>
              <a:latin typeface="Calibri" panose="020F0502020204030204"/>
              <a:ea typeface="+mn-ea"/>
              <a:cs typeface="+mn-cs"/>
            </a:rPr>
            <a:t>Accessing wellbeing resources</a:t>
          </a:r>
        </a:p>
        <a:p>
          <a:pPr marL="114300" lvl="1" indent="-114300" algn="l" defTabSz="644525">
            <a:lnSpc>
              <a:spcPct val="90000"/>
            </a:lnSpc>
            <a:spcBef>
              <a:spcPct val="0"/>
            </a:spcBef>
            <a:spcAft>
              <a:spcPct val="15000"/>
            </a:spcAft>
            <a:buChar char="••"/>
          </a:pPr>
          <a:r>
            <a:rPr lang="en-US" sz="1450" b="0" i="0" u="none" kern="1200">
              <a:solidFill>
                <a:sysClr val="windowText" lastClr="000000">
                  <a:hueOff val="0"/>
                  <a:satOff val="0"/>
                  <a:lumOff val="0"/>
                  <a:alphaOff val="0"/>
                </a:sysClr>
              </a:solidFill>
              <a:latin typeface="Calibri" panose="020F0502020204030204"/>
              <a:ea typeface="+mn-ea"/>
              <a:cs typeface="+mn-cs"/>
            </a:rPr>
            <a:t>Self care</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Able to help others</a:t>
          </a:r>
        </a:p>
        <a:p>
          <a:pPr lvl="0" algn="l" defTabSz="711200">
            <a:lnSpc>
              <a:spcPct val="90000"/>
            </a:lnSpc>
            <a:spcBef>
              <a:spcPct val="0"/>
            </a:spcBef>
            <a:spcAft>
              <a:spcPct val="35000"/>
            </a:spcAft>
            <a:buNone/>
          </a:pPr>
          <a:endParaRPr kumimoji="0" lang="en-US" sz="1600" b="0" i="0" u="none" strike="noStrike" kern="1200" cap="none" normalizeH="0" baseline="0">
            <a:ln>
              <a:noFill/>
            </a:ln>
            <a:solidFill>
              <a:srgbClr val="103154"/>
            </a:solidFill>
            <a:effectLst/>
            <a:latin typeface="Calibri" pitchFamily="127" charset="0"/>
            <a:ea typeface="+mn-ea"/>
            <a:cs typeface="+mn-cs"/>
          </a:endParaRPr>
        </a:p>
      </dsp:txBody>
      <dsp:txXfrm>
        <a:off x="0" y="703021"/>
        <a:ext cx="2341117" cy="4149517"/>
      </dsp:txXfrm>
    </dsp:sp>
    <dsp:sp modelId="{3392C23F-3812-5243-AE9C-4A7514895F30}">
      <dsp:nvSpPr>
        <dsp:cNvPr id="0" name=""/>
        <dsp:cNvSpPr/>
      </dsp:nvSpPr>
      <dsp:spPr>
        <a:xfrm>
          <a:off x="2462405" y="343"/>
          <a:ext cx="2341117" cy="702335"/>
        </a:xfrm>
        <a:prstGeom prst="rect">
          <a:avLst/>
        </a:prstGeom>
        <a:solidFill>
          <a:srgbClr val="FFC000"/>
        </a:solidFill>
        <a:ln w="6350" cap="flat" cmpd="sng" algn="ctr">
          <a:solidFill>
            <a:srgbClr val="FFC000"/>
          </a:solidFill>
          <a:prstDash val="solid"/>
          <a:miter lim="800000"/>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5000" tIns="185000" rIns="185000" bIns="185000" numCol="1" spcCol="1270" anchor="ctr" anchorCtr="0">
          <a:noAutofit/>
        </a:bodyPr>
        <a:lstStyle/>
        <a:p>
          <a:pPr lvl="0" algn="ctr" defTabSz="1066800">
            <a:lnSpc>
              <a:spcPct val="90000"/>
            </a:lnSpc>
            <a:spcBef>
              <a:spcPct val="0"/>
            </a:spcBef>
            <a:spcAft>
              <a:spcPct val="35000"/>
            </a:spcAft>
            <a:buNone/>
          </a:pPr>
          <a:r>
            <a:rPr lang="en-US" sz="2400" b="1" kern="1200">
              <a:solidFill>
                <a:sysClr val="window" lastClr="FFFFFF"/>
              </a:solidFill>
              <a:latin typeface="Calibri" panose="020F0502020204030204"/>
              <a:ea typeface="+mn-ea"/>
              <a:cs typeface="+mn-cs"/>
            </a:rPr>
            <a:t>REACTING</a:t>
          </a:r>
        </a:p>
      </dsp:txBody>
      <dsp:txXfrm>
        <a:off x="2462405" y="343"/>
        <a:ext cx="2341117" cy="702335"/>
      </dsp:txXfrm>
    </dsp:sp>
    <dsp:sp modelId="{663A4983-E385-3A4C-9A2E-20E14778FCC8}">
      <dsp:nvSpPr>
        <dsp:cNvPr id="0" name=""/>
        <dsp:cNvSpPr/>
      </dsp:nvSpPr>
      <dsp:spPr>
        <a:xfrm>
          <a:off x="2462405" y="702678"/>
          <a:ext cx="2341117" cy="4149517"/>
        </a:xfrm>
        <a:prstGeom prst="rect">
          <a:avLst/>
        </a:prstGeom>
        <a:solidFill>
          <a:srgbClr val="FFC000">
            <a:lumMod val="20000"/>
            <a:lumOff val="80000"/>
            <a:alpha val="90000"/>
          </a:srgbClr>
        </a:solidFill>
        <a:ln w="6350" cap="flat" cmpd="sng" algn="ctr">
          <a:solidFill>
            <a:srgbClr val="5B9BD5">
              <a:tint val="40000"/>
              <a:alpha val="90000"/>
              <a:hueOff val="-2246587"/>
              <a:satOff val="-7611"/>
              <a:lumOff val="-976"/>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1250" tIns="231250" rIns="231250" bIns="231250" numCol="1" spcCol="1270" anchor="t" anchorCtr="0">
          <a:noAutofit/>
        </a:bodyPr>
        <a:lstStyle/>
        <a:p>
          <a:pPr lvl="0" algn="l" defTabSz="800100">
            <a:lnSpc>
              <a:spcPct val="90000"/>
            </a:lnSpc>
            <a:spcBef>
              <a:spcPct val="0"/>
            </a:spcBef>
            <a:spcAft>
              <a:spcPct val="35000"/>
            </a:spcAft>
            <a:buClr>
              <a:srgbClr val="FF0000"/>
            </a:buClr>
            <a:buSzPct val="90000"/>
            <a:buNone/>
          </a:pPr>
          <a:r>
            <a:rPr lang="en-US" sz="1800" b="1" i="0" u="none" kern="1200">
              <a:solidFill>
                <a:sysClr val="windowText" lastClr="000000">
                  <a:hueOff val="0"/>
                  <a:satOff val="0"/>
                  <a:lumOff val="0"/>
                  <a:alphaOff val="0"/>
                </a:sysClr>
              </a:solidFill>
              <a:latin typeface="Calibri" panose="020F0502020204030204"/>
              <a:ea typeface="+mn-ea"/>
              <a:cs typeface="+mn-cs"/>
            </a:rPr>
            <a:t>Definition</a:t>
          </a:r>
          <a:endParaRPr lang="en-US" sz="2000" b="1" i="1"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44525">
            <a:lnSpc>
              <a:spcPct val="90000"/>
            </a:lnSpc>
            <a:spcBef>
              <a:spcPct val="0"/>
            </a:spcBef>
            <a:spcAft>
              <a:spcPct val="15000"/>
            </a:spcAft>
            <a:buChar char="••"/>
          </a:pPr>
          <a:r>
            <a:rPr lang="en-US" sz="1450" b="0" i="0" u="none" kern="1200">
              <a:solidFill>
                <a:sysClr val="windowText" lastClr="000000">
                  <a:hueOff val="0"/>
                  <a:satOff val="0"/>
                  <a:lumOff val="0"/>
                  <a:alphaOff val="0"/>
                </a:sysClr>
              </a:solidFill>
              <a:latin typeface="Calibri" panose="020F0502020204030204"/>
              <a:ea typeface="+mn-ea"/>
              <a:cs typeface="+mn-cs"/>
            </a:rPr>
            <a:t>Strained</a:t>
          </a:r>
        </a:p>
        <a:p>
          <a:pPr marL="114300" lvl="1" indent="-114300" algn="l" defTabSz="644525">
            <a:lnSpc>
              <a:spcPct val="90000"/>
            </a:lnSpc>
            <a:spcBef>
              <a:spcPct val="0"/>
            </a:spcBef>
            <a:spcAft>
              <a:spcPct val="15000"/>
            </a:spcAft>
            <a:buChar char="••"/>
          </a:pPr>
          <a:r>
            <a:rPr lang="en-US" sz="1450" b="0" i="0" u="none" kern="1200">
              <a:solidFill>
                <a:sysClr val="windowText" lastClr="000000">
                  <a:hueOff val="0"/>
                  <a:satOff val="0"/>
                  <a:lumOff val="0"/>
                  <a:alphaOff val="0"/>
                </a:sysClr>
              </a:solidFill>
              <a:latin typeface="Calibri" panose="020F0502020204030204"/>
              <a:ea typeface="+mn-ea"/>
              <a:cs typeface="+mn-cs"/>
            </a:rPr>
            <a:t>Able to recover</a:t>
          </a:r>
        </a:p>
        <a:p>
          <a:pPr lvl="0" algn="l" defTabSz="800100">
            <a:lnSpc>
              <a:spcPct val="90000"/>
            </a:lnSpc>
            <a:spcBef>
              <a:spcPct val="0"/>
            </a:spcBef>
            <a:spcAft>
              <a:spcPct val="35000"/>
            </a:spcAft>
            <a:buNone/>
          </a:pPr>
          <a:endParaRPr lang="en-US" sz="1800" b="1" i="0" u="none" kern="1200" dirty="0">
            <a:solidFill>
              <a:sysClr val="windowText" lastClr="000000">
                <a:hueOff val="0"/>
                <a:satOff val="0"/>
                <a:lumOff val="0"/>
                <a:alphaOff val="0"/>
              </a:sysClr>
            </a:solidFill>
            <a:latin typeface="Calibri" panose="020F0502020204030204"/>
            <a:ea typeface="+mn-ea"/>
            <a:cs typeface="+mn-cs"/>
          </a:endParaRPr>
        </a:p>
        <a:p>
          <a:pPr lvl="0" algn="l" defTabSz="800100">
            <a:lnSpc>
              <a:spcPct val="90000"/>
            </a:lnSpc>
            <a:spcBef>
              <a:spcPct val="0"/>
            </a:spcBef>
            <a:spcAft>
              <a:spcPct val="35000"/>
            </a:spcAft>
            <a:buNone/>
          </a:pPr>
          <a:r>
            <a:rPr lang="en-US" sz="1800" b="1" i="0" u="none" kern="1200" dirty="0">
              <a:solidFill>
                <a:sysClr val="windowText" lastClr="000000">
                  <a:hueOff val="0"/>
                  <a:satOff val="0"/>
                  <a:lumOff val="0"/>
                  <a:alphaOff val="0"/>
                </a:sysClr>
              </a:solidFill>
              <a:latin typeface="Calibri" panose="020F0502020204030204"/>
              <a:ea typeface="+mn-ea"/>
              <a:cs typeface="+mn-cs"/>
            </a:rPr>
            <a:t>Features</a:t>
          </a:r>
          <a:endParaRPr lang="en-US" sz="20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Feeling irritable, anxious or down</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Loss of focus or motivation</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Difficulty sleeping</a:t>
          </a:r>
        </a:p>
        <a:p>
          <a:pPr lvl="0" algn="l" defTabSz="800100">
            <a:lnSpc>
              <a:spcPct val="90000"/>
            </a:lnSpc>
            <a:spcBef>
              <a:spcPct val="0"/>
            </a:spcBef>
            <a:spcAft>
              <a:spcPct val="35000"/>
            </a:spcAft>
            <a:buNone/>
          </a:pPr>
          <a:r>
            <a:rPr lang="en-US" sz="1800" b="1" i="0" u="none" kern="1200" dirty="0">
              <a:solidFill>
                <a:sysClr val="windowText" lastClr="000000">
                  <a:hueOff val="0"/>
                  <a:satOff val="0"/>
                  <a:lumOff val="0"/>
                  <a:alphaOff val="0"/>
                </a:sysClr>
              </a:solidFill>
              <a:latin typeface="Calibri" panose="020F0502020204030204"/>
              <a:ea typeface="+mn-ea"/>
              <a:cs typeface="+mn-cs"/>
            </a:rPr>
            <a:t>Your Role</a:t>
          </a:r>
          <a:endParaRPr lang="en-US" sz="18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Alternate exertion with rest</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Monitor your own wellbeing</a:t>
          </a:r>
        </a:p>
      </dsp:txBody>
      <dsp:txXfrm>
        <a:off x="2462405" y="702678"/>
        <a:ext cx="2341117" cy="4149517"/>
      </dsp:txXfrm>
    </dsp:sp>
    <dsp:sp modelId="{0FD8E0E6-B678-DD4E-A868-521155CD4A3D}">
      <dsp:nvSpPr>
        <dsp:cNvPr id="0" name=""/>
        <dsp:cNvSpPr/>
      </dsp:nvSpPr>
      <dsp:spPr>
        <a:xfrm>
          <a:off x="4911312" y="343"/>
          <a:ext cx="2341117" cy="702335"/>
        </a:xfrm>
        <a:prstGeom prst="rect">
          <a:avLst/>
        </a:prstGeom>
        <a:solidFill>
          <a:srgbClr val="FF8500">
            <a:alpha val="99216"/>
          </a:srgbClr>
        </a:solidFill>
        <a:ln w="6350" cap="flat" cmpd="sng" algn="ctr">
          <a:solidFill>
            <a:srgbClr val="5B9BD5">
              <a:hueOff val="-4505695"/>
              <a:satOff val="-11613"/>
              <a:lumOff val="-7843"/>
              <a:alphaOff val="0"/>
            </a:srgbClr>
          </a:solidFill>
          <a:prstDash val="solid"/>
          <a:miter lim="800000"/>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5000" tIns="185000" rIns="185000" bIns="185000" numCol="1" spcCol="1270" anchor="ctr" anchorCtr="0">
          <a:noAutofit/>
        </a:bodyPr>
        <a:lstStyle/>
        <a:p>
          <a:pPr lvl="0" algn="ctr" defTabSz="1200150">
            <a:lnSpc>
              <a:spcPct val="90000"/>
            </a:lnSpc>
            <a:spcBef>
              <a:spcPct val="0"/>
            </a:spcBef>
            <a:spcAft>
              <a:spcPct val="35000"/>
            </a:spcAft>
            <a:buNone/>
          </a:pPr>
          <a:r>
            <a:rPr lang="en-US" sz="2700" kern="1200" dirty="0">
              <a:solidFill>
                <a:sysClr val="window" lastClr="FFFFFF"/>
              </a:solidFill>
              <a:latin typeface="Calibri" panose="020F0502020204030204"/>
              <a:ea typeface="+mn-ea"/>
              <a:cs typeface="+mn-cs"/>
            </a:rPr>
            <a:t>STRAINED</a:t>
          </a:r>
        </a:p>
      </dsp:txBody>
      <dsp:txXfrm>
        <a:off x="4911312" y="343"/>
        <a:ext cx="2341117" cy="702335"/>
      </dsp:txXfrm>
    </dsp:sp>
    <dsp:sp modelId="{F4B04CBB-6230-B043-955E-84D5A2BA66F1}">
      <dsp:nvSpPr>
        <dsp:cNvPr id="0" name=""/>
        <dsp:cNvSpPr/>
      </dsp:nvSpPr>
      <dsp:spPr>
        <a:xfrm>
          <a:off x="4929596" y="702678"/>
          <a:ext cx="2341117" cy="4149517"/>
        </a:xfrm>
        <a:prstGeom prst="rect">
          <a:avLst/>
        </a:prstGeom>
        <a:solidFill>
          <a:srgbClr val="ED7D31">
            <a:lumMod val="20000"/>
            <a:lumOff val="80000"/>
            <a:alpha val="90000"/>
          </a:srgbClr>
        </a:solidFill>
        <a:ln w="6350" cap="flat" cmpd="sng" algn="ctr">
          <a:solidFill>
            <a:srgbClr val="5B9BD5">
              <a:tint val="40000"/>
              <a:alpha val="90000"/>
              <a:hueOff val="-4493175"/>
              <a:satOff val="-15221"/>
              <a:lumOff val="-1952"/>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1250" tIns="231250" rIns="231250" bIns="231250" numCol="1" spcCol="1270" anchor="t" anchorCtr="0">
          <a:noAutofit/>
        </a:bodyPr>
        <a:lstStyle/>
        <a:p>
          <a:pPr lvl="0" algn="l" defTabSz="800100">
            <a:lnSpc>
              <a:spcPct val="90000"/>
            </a:lnSpc>
            <a:spcBef>
              <a:spcPct val="0"/>
            </a:spcBef>
            <a:spcAft>
              <a:spcPct val="35000"/>
            </a:spcAft>
            <a:buNone/>
          </a:pPr>
          <a:r>
            <a:rPr lang="en-US" sz="1800" b="1" i="0" u="none" kern="1200">
              <a:solidFill>
                <a:sysClr val="windowText" lastClr="000000">
                  <a:hueOff val="0"/>
                  <a:satOff val="0"/>
                  <a:lumOff val="0"/>
                  <a:alphaOff val="0"/>
                </a:sysClr>
              </a:solidFill>
              <a:latin typeface="Calibri" panose="020F0502020204030204"/>
              <a:ea typeface="+mn-ea"/>
              <a:cs typeface="+mn-cs"/>
            </a:rPr>
            <a:t>Definition</a:t>
          </a:r>
          <a:endParaRPr lang="en-US" sz="1800" b="1" i="1"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44525">
            <a:lnSpc>
              <a:spcPct val="90000"/>
            </a:lnSpc>
            <a:spcBef>
              <a:spcPct val="0"/>
            </a:spcBef>
            <a:spcAft>
              <a:spcPct val="15000"/>
            </a:spcAft>
            <a:buChar char="••"/>
          </a:pPr>
          <a:r>
            <a:rPr lang="en-US" sz="1450" b="0" i="0" u="none" kern="1200">
              <a:solidFill>
                <a:sysClr val="windowText" lastClr="000000">
                  <a:hueOff val="0"/>
                  <a:satOff val="0"/>
                  <a:lumOff val="0"/>
                  <a:alphaOff val="0"/>
                </a:sysClr>
              </a:solidFill>
              <a:latin typeface="Calibri" panose="020F0502020204030204"/>
              <a:ea typeface="+mn-ea"/>
              <a:cs typeface="+mn-cs"/>
            </a:rPr>
            <a:t>Harmed by stress</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Persistent strain</a:t>
          </a:r>
        </a:p>
        <a:p>
          <a:pPr lvl="0" algn="l" defTabSz="800100">
            <a:lnSpc>
              <a:spcPct val="90000"/>
            </a:lnSpc>
            <a:spcBef>
              <a:spcPct val="0"/>
            </a:spcBef>
            <a:spcAft>
              <a:spcPct val="35000"/>
            </a:spcAft>
            <a:buNone/>
          </a:pPr>
          <a:endParaRPr lang="en-US" sz="1800" b="1" i="0" u="none" kern="1200" dirty="0">
            <a:solidFill>
              <a:sysClr val="windowText" lastClr="000000">
                <a:hueOff val="0"/>
                <a:satOff val="0"/>
                <a:lumOff val="0"/>
                <a:alphaOff val="0"/>
              </a:sysClr>
            </a:solidFill>
            <a:latin typeface="Calibri" panose="020F0502020204030204"/>
            <a:ea typeface="+mn-ea"/>
            <a:cs typeface="+mn-cs"/>
          </a:endParaRPr>
        </a:p>
        <a:p>
          <a:pPr lvl="0" algn="l" defTabSz="800100">
            <a:lnSpc>
              <a:spcPct val="90000"/>
            </a:lnSpc>
            <a:spcBef>
              <a:spcPct val="0"/>
            </a:spcBef>
            <a:spcAft>
              <a:spcPct val="35000"/>
            </a:spcAft>
            <a:buNone/>
          </a:pPr>
          <a:r>
            <a:rPr lang="en-US" sz="1800" b="1" i="0" u="none" kern="1200" dirty="0">
              <a:solidFill>
                <a:sysClr val="windowText" lastClr="000000">
                  <a:hueOff val="0"/>
                  <a:satOff val="0"/>
                  <a:lumOff val="0"/>
                  <a:alphaOff val="0"/>
                </a:sysClr>
              </a:solidFill>
              <a:latin typeface="Calibri" panose="020F0502020204030204"/>
              <a:ea typeface="+mn-ea"/>
              <a:cs typeface="+mn-cs"/>
            </a:rPr>
            <a:t>Features</a:t>
          </a:r>
          <a:endParaRPr lang="en-US" sz="1400" kern="1200" dirty="0">
            <a:solidFill>
              <a:sysClr val="windowText" lastClr="000000">
                <a:hueOff val="0"/>
                <a:satOff val="0"/>
                <a:lumOff val="0"/>
                <a:alphaOff val="0"/>
              </a:sysClr>
            </a:solidFill>
            <a:latin typeface="Calibri" panose="020F0502020204030204"/>
            <a:ea typeface="+mn-ea"/>
            <a:cs typeface="+mn-cs"/>
          </a:endParaRP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Not feeling like yourself</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Loss of control</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Excessive worry, guilty, hopelessness, anger</a:t>
          </a:r>
        </a:p>
        <a:p>
          <a:pPr lvl="0" algn="l"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a:p>
          <a:pPr lvl="0" algn="l" defTabSz="800100">
            <a:lnSpc>
              <a:spcPct val="90000"/>
            </a:lnSpc>
            <a:spcBef>
              <a:spcPct val="0"/>
            </a:spcBef>
            <a:spcAft>
              <a:spcPct val="35000"/>
            </a:spcAft>
            <a:buNone/>
          </a:pPr>
          <a:r>
            <a:rPr lang="en-US" sz="1800" b="1" i="0" u="none" kern="1200">
              <a:solidFill>
                <a:sysClr val="windowText" lastClr="000000">
                  <a:hueOff val="0"/>
                  <a:satOff val="0"/>
                  <a:lumOff val="0"/>
                  <a:alphaOff val="0"/>
                </a:sysClr>
              </a:solidFill>
              <a:latin typeface="Calibri" panose="020F0502020204030204"/>
              <a:ea typeface="+mn-ea"/>
              <a:cs typeface="+mn-cs"/>
            </a:rPr>
            <a:t>Your Role</a:t>
          </a:r>
          <a:endParaRPr lang="en-US" sz="1800" b="0" i="0" u="none"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44525">
            <a:lnSpc>
              <a:spcPct val="90000"/>
            </a:lnSpc>
            <a:spcBef>
              <a:spcPct val="0"/>
            </a:spcBef>
            <a:spcAft>
              <a:spcPct val="15000"/>
            </a:spcAft>
            <a:buChar char="••"/>
          </a:pPr>
          <a:r>
            <a:rPr lang="en-US" sz="1450" b="0" i="0" u="none" kern="1200">
              <a:solidFill>
                <a:sysClr val="windowText" lastClr="000000">
                  <a:hueOff val="0"/>
                  <a:satOff val="0"/>
                  <a:lumOff val="0"/>
                  <a:alphaOff val="0"/>
                </a:sysClr>
              </a:solidFill>
              <a:latin typeface="Calibri" panose="020F0502020204030204"/>
              <a:ea typeface="+mn-ea"/>
              <a:cs typeface="+mn-cs"/>
            </a:rPr>
            <a:t>Recognize stress injuries early</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Remember and use the 5 pillars of resilience</a:t>
          </a:r>
        </a:p>
      </dsp:txBody>
      <dsp:txXfrm>
        <a:off x="4929596" y="702678"/>
        <a:ext cx="2341117" cy="4149517"/>
      </dsp:txXfrm>
    </dsp:sp>
    <dsp:sp modelId="{14128912-80BD-EA4B-A556-9B81501FFE87}">
      <dsp:nvSpPr>
        <dsp:cNvPr id="0" name=""/>
        <dsp:cNvSpPr/>
      </dsp:nvSpPr>
      <dsp:spPr>
        <a:xfrm>
          <a:off x="7360218" y="343"/>
          <a:ext cx="2341117" cy="702335"/>
        </a:xfrm>
        <a:prstGeom prst="rect">
          <a:avLst/>
        </a:prstGeom>
        <a:solidFill>
          <a:srgbClr val="FF0000"/>
        </a:solidFill>
        <a:ln w="6350" cap="flat" cmpd="sng" algn="ctr">
          <a:solidFill>
            <a:srgbClr val="5B9BD5">
              <a:hueOff val="-6758543"/>
              <a:satOff val="-17419"/>
              <a:lumOff val="-11765"/>
              <a:alphaOff val="0"/>
            </a:srgbClr>
          </a:solidFill>
          <a:prstDash val="solid"/>
          <a:miter lim="800000"/>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5000" tIns="185000" rIns="185000" bIns="185000" numCol="1" spcCol="1270" anchor="ctr" anchorCtr="0">
          <a:noAutofit/>
        </a:bodyPr>
        <a:lstStyle/>
        <a:p>
          <a:pPr lvl="0" algn="ctr" defTabSz="1066800">
            <a:lnSpc>
              <a:spcPct val="90000"/>
            </a:lnSpc>
            <a:spcBef>
              <a:spcPct val="0"/>
            </a:spcBef>
            <a:spcAft>
              <a:spcPct val="35000"/>
            </a:spcAft>
            <a:buNone/>
          </a:pPr>
          <a:r>
            <a:rPr lang="en-US" sz="2400" b="1" kern="1200" dirty="0">
              <a:solidFill>
                <a:sysClr val="window" lastClr="FFFFFF"/>
              </a:solidFill>
              <a:latin typeface="Calibri" panose="020F0502020204030204"/>
              <a:ea typeface="+mn-ea"/>
              <a:cs typeface="+mn-cs"/>
            </a:rPr>
            <a:t>SEVERELY DISTRESSED</a:t>
          </a:r>
          <a:endParaRPr lang="en-US" sz="2700" kern="1200" dirty="0">
            <a:solidFill>
              <a:sysClr val="window" lastClr="FFFFFF"/>
            </a:solidFill>
            <a:latin typeface="Calibri" panose="020F0502020204030204"/>
            <a:ea typeface="+mn-ea"/>
            <a:cs typeface="+mn-cs"/>
          </a:endParaRPr>
        </a:p>
      </dsp:txBody>
      <dsp:txXfrm>
        <a:off x="7360218" y="343"/>
        <a:ext cx="2341117" cy="702335"/>
      </dsp:txXfrm>
    </dsp:sp>
    <dsp:sp modelId="{359F9096-7382-7349-B8E7-3046EFCA5537}">
      <dsp:nvSpPr>
        <dsp:cNvPr id="0" name=""/>
        <dsp:cNvSpPr/>
      </dsp:nvSpPr>
      <dsp:spPr>
        <a:xfrm>
          <a:off x="7360218" y="702678"/>
          <a:ext cx="2341117" cy="4149517"/>
        </a:xfrm>
        <a:prstGeom prst="rect">
          <a:avLst/>
        </a:prstGeom>
        <a:solidFill>
          <a:srgbClr val="FFDFDF">
            <a:alpha val="89804"/>
          </a:srgbClr>
        </a:solidFill>
        <a:ln w="6350" cap="flat" cmpd="sng" algn="ctr">
          <a:solidFill>
            <a:srgbClr val="5B9BD5">
              <a:tint val="40000"/>
              <a:alpha val="90000"/>
              <a:hueOff val="-6739762"/>
              <a:satOff val="-22832"/>
              <a:lumOff val="-2928"/>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1250" tIns="231250" rIns="231250" bIns="231250" numCol="1" spcCol="1270" anchor="t" anchorCtr="0">
          <a:noAutofit/>
        </a:bodyPr>
        <a:lstStyle/>
        <a:p>
          <a:pPr lvl="0" algn="l" defTabSz="800100">
            <a:lnSpc>
              <a:spcPct val="90000"/>
            </a:lnSpc>
            <a:spcBef>
              <a:spcPct val="0"/>
            </a:spcBef>
            <a:spcAft>
              <a:spcPct val="35000"/>
            </a:spcAft>
            <a:buNone/>
          </a:pPr>
          <a:r>
            <a:rPr lang="en-US" sz="1800" b="1" i="0" u="none" kern="1200">
              <a:solidFill>
                <a:sysClr val="windowText" lastClr="000000">
                  <a:hueOff val="0"/>
                  <a:satOff val="0"/>
                  <a:lumOff val="0"/>
                  <a:alphaOff val="0"/>
                </a:sysClr>
              </a:solidFill>
              <a:latin typeface="Calibri" panose="020F0502020204030204"/>
              <a:ea typeface="+mn-ea"/>
              <a:cs typeface="+mn-cs"/>
            </a:rPr>
            <a:t>Definition</a:t>
          </a:r>
          <a:endParaRPr lang="en-US" sz="2000" b="1" i="1"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44525">
            <a:lnSpc>
              <a:spcPct val="90000"/>
            </a:lnSpc>
            <a:spcBef>
              <a:spcPct val="0"/>
            </a:spcBef>
            <a:spcAft>
              <a:spcPct val="15000"/>
            </a:spcAft>
            <a:buChar char="••"/>
          </a:pPr>
          <a:r>
            <a:rPr lang="en-US" sz="1450" b="0" i="0" u="none" kern="1200">
              <a:solidFill>
                <a:sysClr val="windowText" lastClr="000000">
                  <a:hueOff val="0"/>
                  <a:satOff val="0"/>
                  <a:lumOff val="0"/>
                  <a:alphaOff val="0"/>
                </a:sysClr>
              </a:solidFill>
              <a:latin typeface="Calibri" panose="020F0502020204030204"/>
              <a:ea typeface="+mn-ea"/>
              <a:cs typeface="+mn-cs"/>
            </a:rPr>
            <a:t>Impairment in functioning</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Loss of quality of life</a:t>
          </a:r>
        </a:p>
        <a:p>
          <a:pPr lvl="0" algn="l" defTabSz="444500">
            <a:lnSpc>
              <a:spcPct val="90000"/>
            </a:lnSpc>
            <a:spcBef>
              <a:spcPct val="0"/>
            </a:spcBef>
            <a:spcAft>
              <a:spcPct val="35000"/>
            </a:spcAft>
            <a:buNone/>
          </a:pPr>
          <a:endParaRPr lang="en-US" sz="1000" b="1" i="0" u="none" kern="1200" dirty="0">
            <a:solidFill>
              <a:sysClr val="windowText" lastClr="000000">
                <a:hueOff val="0"/>
                <a:satOff val="0"/>
                <a:lumOff val="0"/>
                <a:alphaOff val="0"/>
              </a:sysClr>
            </a:solidFill>
            <a:latin typeface="Calibri" panose="020F0502020204030204"/>
            <a:ea typeface="+mn-ea"/>
            <a:cs typeface="+mn-cs"/>
          </a:endParaRPr>
        </a:p>
        <a:p>
          <a:pPr lvl="0" algn="l" defTabSz="444500">
            <a:lnSpc>
              <a:spcPct val="90000"/>
            </a:lnSpc>
            <a:spcBef>
              <a:spcPct val="0"/>
            </a:spcBef>
            <a:spcAft>
              <a:spcPct val="35000"/>
            </a:spcAft>
            <a:buNone/>
          </a:pPr>
          <a:r>
            <a:rPr lang="en-US" sz="1800" b="1" kern="1200" dirty="0">
              <a:solidFill>
                <a:sysClr val="windowText" lastClr="000000">
                  <a:hueOff val="0"/>
                  <a:satOff val="0"/>
                  <a:lumOff val="0"/>
                  <a:alphaOff val="0"/>
                </a:sysClr>
              </a:solidFill>
              <a:latin typeface="Calibri" panose="020F0502020204030204"/>
              <a:ea typeface="+mn-ea"/>
              <a:cs typeface="+mn-cs"/>
            </a:rPr>
            <a:t>Features</a:t>
          </a:r>
        </a:p>
        <a:p>
          <a:pPr marL="114300" lvl="1" indent="-114300" algn="l" defTabSz="644525">
            <a:lnSpc>
              <a:spcPct val="90000"/>
            </a:lnSpc>
            <a:spcBef>
              <a:spcPct val="0"/>
            </a:spcBef>
            <a:spcAft>
              <a:spcPct val="15000"/>
            </a:spcAft>
            <a:buChar char="••"/>
          </a:pPr>
          <a:r>
            <a:rPr lang="en-US" sz="1450" b="0" i="0" u="none" kern="1200">
              <a:solidFill>
                <a:sysClr val="windowText" lastClr="000000">
                  <a:hueOff val="0"/>
                  <a:satOff val="0"/>
                  <a:lumOff val="0"/>
                  <a:alphaOff val="0"/>
                </a:sysClr>
              </a:solidFill>
              <a:latin typeface="Calibri" panose="020F0502020204030204"/>
              <a:ea typeface="+mn-ea"/>
              <a:cs typeface="+mn-cs"/>
            </a:rPr>
            <a:t>Unhealed Orange Zone Stress injuries</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Persistent and severe symptoms of distress</a:t>
          </a:r>
        </a:p>
        <a:p>
          <a:pPr lvl="0" algn="l" defTabSz="444500">
            <a:lnSpc>
              <a:spcPct val="90000"/>
            </a:lnSpc>
            <a:spcBef>
              <a:spcPct val="0"/>
            </a:spcBef>
            <a:spcAft>
              <a:spcPct val="35000"/>
            </a:spcAft>
            <a:buNone/>
          </a:pPr>
          <a:endParaRPr lang="en-US" sz="1000" kern="1200" dirty="0">
            <a:solidFill>
              <a:sysClr val="windowText" lastClr="000000">
                <a:hueOff val="0"/>
                <a:satOff val="0"/>
                <a:lumOff val="0"/>
                <a:alphaOff val="0"/>
              </a:sysClr>
            </a:solidFill>
            <a:latin typeface="Calibri" panose="020F0502020204030204"/>
            <a:ea typeface="+mn-ea"/>
            <a:cs typeface="+mn-cs"/>
          </a:endParaRPr>
        </a:p>
        <a:p>
          <a:pPr lvl="0" algn="l" defTabSz="800100">
            <a:lnSpc>
              <a:spcPct val="90000"/>
            </a:lnSpc>
            <a:spcBef>
              <a:spcPct val="0"/>
            </a:spcBef>
            <a:spcAft>
              <a:spcPct val="35000"/>
            </a:spcAft>
            <a:buNone/>
          </a:pPr>
          <a:r>
            <a:rPr lang="en-US" sz="1800" b="1" i="0" u="none" kern="1200">
              <a:solidFill>
                <a:sysClr val="windowText" lastClr="000000">
                  <a:hueOff val="0"/>
                  <a:satOff val="0"/>
                  <a:lumOff val="0"/>
                  <a:alphaOff val="0"/>
                </a:sysClr>
              </a:solidFill>
              <a:latin typeface="Calibri" panose="020F0502020204030204"/>
              <a:ea typeface="+mn-ea"/>
              <a:cs typeface="+mn-cs"/>
            </a:rPr>
            <a:t>Your Role</a:t>
          </a:r>
          <a:endParaRPr lang="en-US" sz="1800" b="0" i="0" u="none" kern="1200">
            <a:solidFill>
              <a:sysClr val="windowText" lastClr="000000">
                <a:hueOff val="0"/>
                <a:satOff val="0"/>
                <a:lumOff val="0"/>
                <a:alphaOff val="0"/>
              </a:sysClr>
            </a:solidFill>
            <a:latin typeface="Calibri" panose="020F0502020204030204"/>
            <a:ea typeface="+mn-ea"/>
            <a:cs typeface="+mn-cs"/>
          </a:endParaRP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Accept support</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Link into care</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Recovery mindset</a:t>
          </a:r>
        </a:p>
        <a:p>
          <a:pPr marL="114300" lvl="1" indent="-114300" algn="l" defTabSz="644525">
            <a:lnSpc>
              <a:spcPct val="90000"/>
            </a:lnSpc>
            <a:spcBef>
              <a:spcPct val="0"/>
            </a:spcBef>
            <a:spcAft>
              <a:spcPct val="15000"/>
            </a:spcAft>
            <a:buChar char="••"/>
          </a:pPr>
          <a:r>
            <a:rPr lang="en-US" sz="1450" b="0" i="0" u="none" kern="1200" dirty="0">
              <a:solidFill>
                <a:sysClr val="windowText" lastClr="000000">
                  <a:hueOff val="0"/>
                  <a:satOff val="0"/>
                  <a:lumOff val="0"/>
                  <a:alphaOff val="0"/>
                </a:sysClr>
              </a:solidFill>
              <a:latin typeface="Calibri" panose="020F0502020204030204"/>
              <a:ea typeface="+mn-ea"/>
              <a:cs typeface="+mn-cs"/>
            </a:rPr>
            <a:t>Gradual return</a:t>
          </a:r>
        </a:p>
      </dsp:txBody>
      <dsp:txXfrm>
        <a:off x="7360218" y="702678"/>
        <a:ext cx="2341117" cy="4149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68033-5C3F-4404-A251-3553746F2958}">
      <dsp:nvSpPr>
        <dsp:cNvPr id="0" name=""/>
        <dsp:cNvSpPr/>
      </dsp:nvSpPr>
      <dsp:spPr>
        <a:xfrm>
          <a:off x="743774" y="566304"/>
          <a:ext cx="1814031" cy="1814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81A8F1-831E-4F6E-A782-2536EB64CF88}">
      <dsp:nvSpPr>
        <dsp:cNvPr id="0" name=""/>
        <dsp:cNvSpPr/>
      </dsp:nvSpPr>
      <dsp:spPr>
        <a:xfrm>
          <a:off x="2665" y="2218763"/>
          <a:ext cx="3296250" cy="1910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422400">
            <a:lnSpc>
              <a:spcPct val="100000"/>
            </a:lnSpc>
            <a:spcBef>
              <a:spcPct val="0"/>
            </a:spcBef>
            <a:spcAft>
              <a:spcPct val="35000"/>
            </a:spcAft>
          </a:pPr>
          <a:r>
            <a:rPr lang="en-US" sz="3200" kern="1200" dirty="0"/>
            <a:t>Mindful  </a:t>
          </a:r>
        </a:p>
        <a:p>
          <a:pPr lvl="0" algn="ctr" defTabSz="1422400">
            <a:lnSpc>
              <a:spcPct val="100000"/>
            </a:lnSpc>
            <a:spcBef>
              <a:spcPct val="0"/>
            </a:spcBef>
            <a:spcAft>
              <a:spcPct val="35000"/>
            </a:spcAft>
          </a:pPr>
          <a:r>
            <a:rPr lang="en-US" sz="3200" kern="1200" dirty="0"/>
            <a:t>Breathing</a:t>
          </a:r>
        </a:p>
      </dsp:txBody>
      <dsp:txXfrm>
        <a:off x="2665" y="2218763"/>
        <a:ext cx="3296250" cy="1910073"/>
      </dsp:txXfrm>
    </dsp:sp>
    <dsp:sp modelId="{8EA792E9-BCF9-4149-BFCB-E13895A37028}">
      <dsp:nvSpPr>
        <dsp:cNvPr id="0" name=""/>
        <dsp:cNvSpPr/>
      </dsp:nvSpPr>
      <dsp:spPr>
        <a:xfrm>
          <a:off x="4616867" y="573799"/>
          <a:ext cx="1814031" cy="1814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C80E9-92FD-44C7-8FC5-359DC9EE2C0D}">
      <dsp:nvSpPr>
        <dsp:cNvPr id="0" name=""/>
        <dsp:cNvSpPr/>
      </dsp:nvSpPr>
      <dsp:spPr>
        <a:xfrm>
          <a:off x="3875758" y="2241248"/>
          <a:ext cx="3296250" cy="188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377950">
            <a:lnSpc>
              <a:spcPct val="100000"/>
            </a:lnSpc>
            <a:spcBef>
              <a:spcPct val="0"/>
            </a:spcBef>
            <a:spcAft>
              <a:spcPct val="35000"/>
            </a:spcAft>
          </a:pPr>
          <a:r>
            <a:rPr lang="en-US" sz="3100" kern="1200" dirty="0"/>
            <a:t>3-2-1</a:t>
          </a:r>
        </a:p>
        <a:p>
          <a:pPr lvl="0" algn="ctr" defTabSz="1377950">
            <a:lnSpc>
              <a:spcPct val="100000"/>
            </a:lnSpc>
            <a:spcBef>
              <a:spcPct val="0"/>
            </a:spcBef>
            <a:spcAft>
              <a:spcPct val="35000"/>
            </a:spcAft>
          </a:pPr>
          <a:r>
            <a:rPr lang="en-US" sz="3100" kern="1200" dirty="0"/>
            <a:t>Grounding Exercise</a:t>
          </a:r>
        </a:p>
      </dsp:txBody>
      <dsp:txXfrm>
        <a:off x="3875758" y="2241248"/>
        <a:ext cx="3296250" cy="18800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EE9E6-80CB-45AB-B281-738E7EB963FC}">
      <dsp:nvSpPr>
        <dsp:cNvPr id="0" name=""/>
        <dsp:cNvSpPr/>
      </dsp:nvSpPr>
      <dsp:spPr>
        <a:xfrm>
          <a:off x="4735144"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a:solidFill>
                <a:srgbClr val="00B050"/>
              </a:solidFill>
            </a:rPr>
            <a:t>2. Your school </a:t>
          </a:r>
        </a:p>
      </dsp:txBody>
      <dsp:txXfrm>
        <a:off x="4735144" y="121283"/>
        <a:ext cx="1916906" cy="1916906"/>
      </dsp:txXfrm>
    </dsp:sp>
    <dsp:sp modelId="{5B7770BB-A3CA-4BA0-995B-6E5F67BE55AD}">
      <dsp:nvSpPr>
        <dsp:cNvPr id="0" name=""/>
        <dsp:cNvSpPr/>
      </dsp:nvSpPr>
      <dsp:spPr>
        <a:xfrm>
          <a:off x="1354454" y="-211"/>
          <a:ext cx="5419090" cy="5419090"/>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91AAA6-60BB-4FBE-AC23-6B57C1D3FFA5}">
      <dsp:nvSpPr>
        <dsp:cNvPr id="0" name=""/>
        <dsp:cNvSpPr/>
      </dsp:nvSpPr>
      <dsp:spPr>
        <a:xfrm>
          <a:off x="4735144"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a:solidFill>
                <a:srgbClr val="00B050"/>
              </a:solidFill>
            </a:rPr>
            <a:t>3. Your Family and Friends </a:t>
          </a:r>
        </a:p>
      </dsp:txBody>
      <dsp:txXfrm>
        <a:off x="4735144" y="3380477"/>
        <a:ext cx="1916906" cy="1916906"/>
      </dsp:txXfrm>
    </dsp:sp>
    <dsp:sp modelId="{0AF8B556-E04A-4A3E-B5C1-DF45F490FFA9}">
      <dsp:nvSpPr>
        <dsp:cNvPr id="0" name=""/>
        <dsp:cNvSpPr/>
      </dsp:nvSpPr>
      <dsp:spPr>
        <a:xfrm>
          <a:off x="1354454" y="-211"/>
          <a:ext cx="5419090" cy="5419090"/>
        </a:xfrm>
        <a:prstGeom prst="circularArrow">
          <a:avLst>
            <a:gd name="adj1" fmla="val 6898"/>
            <a:gd name="adj2" fmla="val 465012"/>
            <a:gd name="adj3" fmla="val 5950847"/>
            <a:gd name="adj4" fmla="val 43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00041-9C9A-4E37-9C18-6D80750E10C2}">
      <dsp:nvSpPr>
        <dsp:cNvPr id="0" name=""/>
        <dsp:cNvSpPr/>
      </dsp:nvSpPr>
      <dsp:spPr>
        <a:xfrm>
          <a:off x="1475949"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a:solidFill>
                <a:srgbClr val="00B050"/>
              </a:solidFill>
            </a:rPr>
            <a:t>4. You!</a:t>
          </a:r>
        </a:p>
      </dsp:txBody>
      <dsp:txXfrm>
        <a:off x="1475949" y="3380477"/>
        <a:ext cx="1916906" cy="1916906"/>
      </dsp:txXfrm>
    </dsp:sp>
    <dsp:sp modelId="{D1B007AE-70D8-4D5A-BD18-E054EA442012}">
      <dsp:nvSpPr>
        <dsp:cNvPr id="0" name=""/>
        <dsp:cNvSpPr/>
      </dsp:nvSpPr>
      <dsp:spPr>
        <a:xfrm>
          <a:off x="1354454" y="-211"/>
          <a:ext cx="5419090" cy="5419090"/>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5C965-9D36-4E10-8A4F-95314A8E444C}">
      <dsp:nvSpPr>
        <dsp:cNvPr id="0" name=""/>
        <dsp:cNvSpPr/>
      </dsp:nvSpPr>
      <dsp:spPr>
        <a:xfrm>
          <a:off x="1475949"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a:solidFill>
                <a:srgbClr val="00B050"/>
              </a:solidFill>
            </a:rPr>
            <a:t>1. Your community</a:t>
          </a:r>
        </a:p>
      </dsp:txBody>
      <dsp:txXfrm>
        <a:off x="1475949" y="121283"/>
        <a:ext cx="1916906" cy="1916906"/>
      </dsp:txXfrm>
    </dsp:sp>
    <dsp:sp modelId="{76A2C746-2C32-475F-AB96-8E2C3D17480A}">
      <dsp:nvSpPr>
        <dsp:cNvPr id="0" name=""/>
        <dsp:cNvSpPr/>
      </dsp:nvSpPr>
      <dsp:spPr>
        <a:xfrm>
          <a:off x="1354454" y="-211"/>
          <a:ext cx="5419090" cy="5419090"/>
        </a:xfrm>
        <a:prstGeom prst="circularArrow">
          <a:avLst>
            <a:gd name="adj1" fmla="val 6898"/>
            <a:gd name="adj2" fmla="val 465012"/>
            <a:gd name="adj3" fmla="val 16750847"/>
            <a:gd name="adj4" fmla="val 151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BCFFF-D0C9-4102-AE3F-B89358483854}">
      <dsp:nvSpPr>
        <dsp:cNvPr id="0" name=""/>
        <dsp:cNvSpPr/>
      </dsp:nvSpPr>
      <dsp:spPr>
        <a:xfrm>
          <a:off x="0" y="630807"/>
          <a:ext cx="7514895" cy="100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0CC43E-52D0-47AA-9A28-55018ECA6C0A}">
      <dsp:nvSpPr>
        <dsp:cNvPr id="0" name=""/>
        <dsp:cNvSpPr/>
      </dsp:nvSpPr>
      <dsp:spPr>
        <a:xfrm>
          <a:off x="375744" y="40407"/>
          <a:ext cx="5260426" cy="118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832" tIns="0" rIns="198832" bIns="0" numCol="1" spcCol="1270" anchor="ctr" anchorCtr="0">
          <a:noAutofit/>
        </a:bodyPr>
        <a:lstStyle/>
        <a:p>
          <a:pPr lvl="0" algn="l" defTabSz="1778000">
            <a:lnSpc>
              <a:spcPct val="90000"/>
            </a:lnSpc>
            <a:spcBef>
              <a:spcPct val="0"/>
            </a:spcBef>
            <a:spcAft>
              <a:spcPct val="35000"/>
            </a:spcAft>
          </a:pPr>
          <a:r>
            <a:rPr lang="en-US" sz="4000" kern="1200" dirty="0"/>
            <a:t>3. See</a:t>
          </a:r>
        </a:p>
      </dsp:txBody>
      <dsp:txXfrm>
        <a:off x="433386" y="98049"/>
        <a:ext cx="5145142" cy="1065516"/>
      </dsp:txXfrm>
    </dsp:sp>
    <dsp:sp modelId="{8F876351-239F-496C-97E1-860F0B951A79}">
      <dsp:nvSpPr>
        <dsp:cNvPr id="0" name=""/>
        <dsp:cNvSpPr/>
      </dsp:nvSpPr>
      <dsp:spPr>
        <a:xfrm>
          <a:off x="0" y="2445208"/>
          <a:ext cx="7514895" cy="100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A7EAD1-2F05-4D89-A7BD-0DEE25936EAE}">
      <dsp:nvSpPr>
        <dsp:cNvPr id="0" name=""/>
        <dsp:cNvSpPr/>
      </dsp:nvSpPr>
      <dsp:spPr>
        <a:xfrm>
          <a:off x="375744" y="1854808"/>
          <a:ext cx="5260426" cy="118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832" tIns="0" rIns="198832" bIns="0" numCol="1" spcCol="1270" anchor="ctr" anchorCtr="0">
          <a:noAutofit/>
        </a:bodyPr>
        <a:lstStyle/>
        <a:p>
          <a:pPr lvl="0" algn="l" defTabSz="1778000">
            <a:lnSpc>
              <a:spcPct val="90000"/>
            </a:lnSpc>
            <a:spcBef>
              <a:spcPct val="0"/>
            </a:spcBef>
            <a:spcAft>
              <a:spcPct val="35000"/>
            </a:spcAft>
          </a:pPr>
          <a:r>
            <a:rPr lang="en-US" sz="4000" kern="1200" dirty="0"/>
            <a:t>2. Hear</a:t>
          </a:r>
        </a:p>
      </dsp:txBody>
      <dsp:txXfrm>
        <a:off x="433386" y="1912450"/>
        <a:ext cx="5145142" cy="1065516"/>
      </dsp:txXfrm>
    </dsp:sp>
    <dsp:sp modelId="{2B148EFD-6379-48CC-BE3E-4743671EE56E}">
      <dsp:nvSpPr>
        <dsp:cNvPr id="0" name=""/>
        <dsp:cNvSpPr/>
      </dsp:nvSpPr>
      <dsp:spPr>
        <a:xfrm>
          <a:off x="0" y="4259608"/>
          <a:ext cx="7514895" cy="100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6AE75E-5209-4E5D-84A8-3A81FC27DD61}">
      <dsp:nvSpPr>
        <dsp:cNvPr id="0" name=""/>
        <dsp:cNvSpPr/>
      </dsp:nvSpPr>
      <dsp:spPr>
        <a:xfrm>
          <a:off x="375744" y="3669208"/>
          <a:ext cx="5260426" cy="118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832" tIns="0" rIns="198832" bIns="0" numCol="1" spcCol="1270" anchor="ctr" anchorCtr="0">
          <a:noAutofit/>
        </a:bodyPr>
        <a:lstStyle/>
        <a:p>
          <a:pPr lvl="0" algn="l" defTabSz="1778000">
            <a:lnSpc>
              <a:spcPct val="90000"/>
            </a:lnSpc>
            <a:spcBef>
              <a:spcPct val="0"/>
            </a:spcBef>
            <a:spcAft>
              <a:spcPct val="35000"/>
            </a:spcAft>
          </a:pPr>
          <a:r>
            <a:rPr lang="en-US" sz="4000" kern="1200" dirty="0"/>
            <a:t>1. Touch</a:t>
          </a:r>
        </a:p>
      </dsp:txBody>
      <dsp:txXfrm>
        <a:off x="433386" y="3726850"/>
        <a:ext cx="5145142" cy="10655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38D61-CFF8-4BA9-80F9-84A352BBBDC2}">
      <dsp:nvSpPr>
        <dsp:cNvPr id="0" name=""/>
        <dsp:cNvSpPr/>
      </dsp:nvSpPr>
      <dsp:spPr>
        <a:xfrm>
          <a:off x="0" y="95410"/>
          <a:ext cx="632282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dirty="0">
              <a:latin typeface="Calibri" panose="020F0502020204030204" pitchFamily="34" charset="0"/>
              <a:cs typeface="Calibri" panose="020F0502020204030204" pitchFamily="34" charset="0"/>
            </a:rPr>
            <a:t>Calm</a:t>
          </a:r>
          <a:endParaRPr lang="en-US" sz="2100" kern="1200" dirty="0">
            <a:latin typeface="Calibri" panose="020F0502020204030204" pitchFamily="34" charset="0"/>
            <a:cs typeface="Calibri" panose="020F0502020204030204" pitchFamily="34" charset="0"/>
          </a:endParaRPr>
        </a:p>
      </dsp:txBody>
      <dsp:txXfrm>
        <a:off x="24588" y="119998"/>
        <a:ext cx="6273652" cy="454509"/>
      </dsp:txXfrm>
    </dsp:sp>
    <dsp:sp modelId="{758B48F5-1FC4-48EB-AD30-746060A5CB77}">
      <dsp:nvSpPr>
        <dsp:cNvPr id="0" name=""/>
        <dsp:cNvSpPr/>
      </dsp:nvSpPr>
      <dsp:spPr>
        <a:xfrm>
          <a:off x="0" y="659575"/>
          <a:ext cx="632282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a:latin typeface="Calibri" panose="020F0502020204030204" pitchFamily="34" charset="0"/>
              <a:cs typeface="Calibri" panose="020F0502020204030204" pitchFamily="34" charset="0"/>
            </a:rPr>
            <a:t>Headspace </a:t>
          </a:r>
          <a:endParaRPr lang="en-US" sz="2100" kern="1200">
            <a:latin typeface="Calibri" panose="020F0502020204030204" pitchFamily="34" charset="0"/>
            <a:cs typeface="Calibri" panose="020F0502020204030204" pitchFamily="34" charset="0"/>
          </a:endParaRPr>
        </a:p>
      </dsp:txBody>
      <dsp:txXfrm>
        <a:off x="24588" y="684163"/>
        <a:ext cx="6273652" cy="454509"/>
      </dsp:txXfrm>
    </dsp:sp>
    <dsp:sp modelId="{D7ABC026-E157-4F5A-9C00-BD0562CD15B6}">
      <dsp:nvSpPr>
        <dsp:cNvPr id="0" name=""/>
        <dsp:cNvSpPr/>
      </dsp:nvSpPr>
      <dsp:spPr>
        <a:xfrm>
          <a:off x="0" y="1223740"/>
          <a:ext cx="632282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a:latin typeface="Calibri" panose="020F0502020204030204" pitchFamily="34" charset="0"/>
              <a:cs typeface="Calibri" panose="020F0502020204030204" pitchFamily="34" charset="0"/>
            </a:rPr>
            <a:t>Breathe2relax</a:t>
          </a:r>
          <a:endParaRPr lang="en-US" sz="2100" kern="1200">
            <a:latin typeface="Calibri" panose="020F0502020204030204" pitchFamily="34" charset="0"/>
            <a:cs typeface="Calibri" panose="020F0502020204030204" pitchFamily="34" charset="0"/>
          </a:endParaRPr>
        </a:p>
      </dsp:txBody>
      <dsp:txXfrm>
        <a:off x="24588" y="1248328"/>
        <a:ext cx="6273652" cy="454509"/>
      </dsp:txXfrm>
    </dsp:sp>
    <dsp:sp modelId="{6475BDEA-72C4-40E6-A9FA-36C7E94E59E2}">
      <dsp:nvSpPr>
        <dsp:cNvPr id="0" name=""/>
        <dsp:cNvSpPr/>
      </dsp:nvSpPr>
      <dsp:spPr>
        <a:xfrm>
          <a:off x="0" y="1787905"/>
          <a:ext cx="632282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dirty="0" err="1">
              <a:latin typeface="Calibri" panose="020F0502020204030204" pitchFamily="34" charset="0"/>
              <a:cs typeface="Calibri" panose="020F0502020204030204" pitchFamily="34" charset="0"/>
            </a:rPr>
            <a:t>CBTi</a:t>
          </a:r>
          <a:r>
            <a:rPr lang="en-US" sz="2100" b="0" kern="1200" dirty="0">
              <a:latin typeface="Calibri" panose="020F0502020204030204" pitchFamily="34" charset="0"/>
              <a:cs typeface="Calibri" panose="020F0502020204030204" pitchFamily="34" charset="0"/>
            </a:rPr>
            <a:t> Coach (insomnia)</a:t>
          </a:r>
          <a:endParaRPr lang="en-US" sz="2100" kern="1200" dirty="0">
            <a:latin typeface="Calibri" panose="020F0502020204030204" pitchFamily="34" charset="0"/>
            <a:cs typeface="Calibri" panose="020F0502020204030204" pitchFamily="34" charset="0"/>
          </a:endParaRPr>
        </a:p>
      </dsp:txBody>
      <dsp:txXfrm>
        <a:off x="24588" y="1812493"/>
        <a:ext cx="6273652" cy="454509"/>
      </dsp:txXfrm>
    </dsp:sp>
    <dsp:sp modelId="{C609033E-3688-4C4C-A040-B2A69A59D5C6}">
      <dsp:nvSpPr>
        <dsp:cNvPr id="0" name=""/>
        <dsp:cNvSpPr/>
      </dsp:nvSpPr>
      <dsp:spPr>
        <a:xfrm>
          <a:off x="0" y="2352070"/>
          <a:ext cx="632282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a:latin typeface="Calibri" panose="020F0502020204030204" pitchFamily="34" charset="0"/>
              <a:cs typeface="Calibri" panose="020F0502020204030204" pitchFamily="34" charset="0"/>
            </a:rPr>
            <a:t>Take a break</a:t>
          </a:r>
          <a:endParaRPr lang="en-US" sz="2100" kern="1200">
            <a:latin typeface="Calibri" panose="020F0502020204030204" pitchFamily="34" charset="0"/>
            <a:cs typeface="Calibri" panose="020F0502020204030204" pitchFamily="34" charset="0"/>
          </a:endParaRPr>
        </a:p>
      </dsp:txBody>
      <dsp:txXfrm>
        <a:off x="24588" y="2376658"/>
        <a:ext cx="6273652" cy="454509"/>
      </dsp:txXfrm>
    </dsp:sp>
    <dsp:sp modelId="{8D671018-713B-4622-A1DB-6716412D8508}">
      <dsp:nvSpPr>
        <dsp:cNvPr id="0" name=""/>
        <dsp:cNvSpPr/>
      </dsp:nvSpPr>
      <dsp:spPr>
        <a:xfrm>
          <a:off x="0" y="2916236"/>
          <a:ext cx="632282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a:latin typeface="Calibri" panose="020F0502020204030204" pitchFamily="34" charset="0"/>
              <a:cs typeface="Calibri" panose="020F0502020204030204" pitchFamily="34" charset="0"/>
            </a:rPr>
            <a:t>Mindfulness</a:t>
          </a:r>
          <a:endParaRPr lang="en-US" sz="2100" kern="1200">
            <a:latin typeface="Calibri" panose="020F0502020204030204" pitchFamily="34" charset="0"/>
            <a:cs typeface="Calibri" panose="020F0502020204030204" pitchFamily="34" charset="0"/>
          </a:endParaRPr>
        </a:p>
      </dsp:txBody>
      <dsp:txXfrm>
        <a:off x="24588" y="2940824"/>
        <a:ext cx="6273652" cy="454509"/>
      </dsp:txXfrm>
    </dsp:sp>
    <dsp:sp modelId="{D29EFB7E-98A8-449D-88B8-3F435CB53E98}">
      <dsp:nvSpPr>
        <dsp:cNvPr id="0" name=""/>
        <dsp:cNvSpPr/>
      </dsp:nvSpPr>
      <dsp:spPr>
        <a:xfrm>
          <a:off x="0" y="3480401"/>
          <a:ext cx="632282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a:latin typeface="Calibri" panose="020F0502020204030204" pitchFamily="34" charset="0"/>
              <a:cs typeface="Calibri" panose="020F0502020204030204" pitchFamily="34" charset="0"/>
            </a:rPr>
            <a:t>Breathe</a:t>
          </a:r>
          <a:endParaRPr lang="en-US" sz="2100" kern="1200">
            <a:latin typeface="Calibri" panose="020F0502020204030204" pitchFamily="34" charset="0"/>
            <a:cs typeface="Calibri" panose="020F0502020204030204" pitchFamily="34" charset="0"/>
          </a:endParaRPr>
        </a:p>
      </dsp:txBody>
      <dsp:txXfrm>
        <a:off x="24588" y="3504989"/>
        <a:ext cx="6273652" cy="454509"/>
      </dsp:txXfrm>
    </dsp:sp>
    <dsp:sp modelId="{B17DD2F0-61A6-4D45-B7AA-0FC112EEB8DE}">
      <dsp:nvSpPr>
        <dsp:cNvPr id="0" name=""/>
        <dsp:cNvSpPr/>
      </dsp:nvSpPr>
      <dsp:spPr>
        <a:xfrm>
          <a:off x="0" y="4044566"/>
          <a:ext cx="632282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a:latin typeface="Calibri" panose="020F0502020204030204" pitchFamily="34" charset="0"/>
              <a:cs typeface="Calibri" panose="020F0502020204030204" pitchFamily="34" charset="0"/>
            </a:rPr>
            <a:t>MoodTools</a:t>
          </a:r>
          <a:endParaRPr lang="en-US" sz="2100" kern="1200">
            <a:latin typeface="Calibri" panose="020F0502020204030204" pitchFamily="34" charset="0"/>
            <a:cs typeface="Calibri" panose="020F0502020204030204" pitchFamily="34" charset="0"/>
          </a:endParaRPr>
        </a:p>
      </dsp:txBody>
      <dsp:txXfrm>
        <a:off x="24588" y="4069154"/>
        <a:ext cx="6273652" cy="454509"/>
      </dsp:txXfrm>
    </dsp:sp>
    <dsp:sp modelId="{91268D5E-1018-4C30-9D58-9C1C99A7DDD8}">
      <dsp:nvSpPr>
        <dsp:cNvPr id="0" name=""/>
        <dsp:cNvSpPr/>
      </dsp:nvSpPr>
      <dsp:spPr>
        <a:xfrm>
          <a:off x="0" y="4608731"/>
          <a:ext cx="632282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dirty="0" err="1">
              <a:latin typeface="Calibri" panose="020F0502020204030204" pitchFamily="34" charset="0"/>
              <a:cs typeface="Calibri" panose="020F0502020204030204" pitchFamily="34" charset="0"/>
            </a:rPr>
            <a:t>Moodkit</a:t>
          </a:r>
          <a:endParaRPr lang="en-US" sz="2100" kern="1200" dirty="0">
            <a:latin typeface="Calibri" panose="020F0502020204030204" pitchFamily="34" charset="0"/>
            <a:cs typeface="Calibri" panose="020F0502020204030204" pitchFamily="34" charset="0"/>
          </a:endParaRPr>
        </a:p>
      </dsp:txBody>
      <dsp:txXfrm>
        <a:off x="24588" y="4633319"/>
        <a:ext cx="6273652" cy="454509"/>
      </dsp:txXfrm>
    </dsp:sp>
    <dsp:sp modelId="{151C0493-743B-4E65-A397-5D3DD8E5954F}">
      <dsp:nvSpPr>
        <dsp:cNvPr id="0" name=""/>
        <dsp:cNvSpPr/>
      </dsp:nvSpPr>
      <dsp:spPr>
        <a:xfrm>
          <a:off x="0" y="5172896"/>
          <a:ext cx="6322828"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dirty="0">
              <a:latin typeface="Calibri" panose="020F0502020204030204" pitchFamily="34" charset="0"/>
              <a:cs typeface="Calibri" panose="020F0502020204030204" pitchFamily="34" charset="0"/>
            </a:rPr>
            <a:t>Virtual Hope Box</a:t>
          </a:r>
          <a:endParaRPr lang="en-US" sz="2100" kern="1200" dirty="0">
            <a:latin typeface="Calibri" panose="020F0502020204030204" pitchFamily="34" charset="0"/>
            <a:cs typeface="Calibri" panose="020F0502020204030204" pitchFamily="34" charset="0"/>
          </a:endParaRPr>
        </a:p>
      </dsp:txBody>
      <dsp:txXfrm>
        <a:off x="24588" y="5197484"/>
        <a:ext cx="6273652" cy="4545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B412D-5565-4909-B2F8-9D178101E038}"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4B200-0A8F-4BCE-9ACD-AF11F669E395}" type="slidenum">
              <a:rPr lang="en-US" smtClean="0"/>
              <a:t>‹#›</a:t>
            </a:fld>
            <a:endParaRPr lang="en-US"/>
          </a:p>
        </p:txBody>
      </p:sp>
    </p:spTree>
    <p:extLst>
      <p:ext uri="{BB962C8B-B14F-4D97-AF65-F5344CB8AC3E}">
        <p14:creationId xmlns:p14="http://schemas.microsoft.com/office/powerpoint/2010/main" val="3665450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dcap.northwell.edu/surveys/?s=F73JDCDJJ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rldefense.com/v3/__https:/www.youtube.com/watch?v=nscGFfdBZqk__;!!BWcElQ!lB6lbteMQ4LldTlrNMV24HwxBSdGOEmGGkRW33ch0GhFHxlVhWa5_fgOz-RydcFwyh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Georgia"/>
                <a:ea typeface="ヒラギノ角ゴ Pro W3" charset="-128"/>
                <a:cs typeface="ヒラギノ角ゴ Pro W3" charset="-128"/>
              </a:rPr>
              <a:t>General Guidance to presenters for this Deck</a:t>
            </a:r>
          </a:p>
          <a:p>
            <a:r>
              <a:rPr lang="en-US" b="0" dirty="0">
                <a:latin typeface="Georgia"/>
                <a:ea typeface="ヒラギノ角ゴ Pro W3" charset="-128"/>
                <a:cs typeface="ヒラギノ角ゴ Pro W3" charset="-128"/>
              </a:rPr>
              <a:t>Please make sure to have the PDF version of these slides and the two-page handout for resources available for upload to the Teams Chat. Also, please have the SFA Training Satisfaction Survey available to upload at the end of the presentation. </a:t>
            </a:r>
            <a:r>
              <a:rPr lang="en-US" sz="1200" u="sng" kern="1200" dirty="0">
                <a:solidFill>
                  <a:schemeClr val="tx1"/>
                </a:solidFill>
                <a:effectLst/>
                <a:latin typeface="+mn-lt"/>
                <a:ea typeface="+mn-ea"/>
                <a:cs typeface="+mn-cs"/>
                <a:hlinkClick r:id="rId3"/>
              </a:rPr>
              <a:t>https://redcap.northwell.edu/surveys/?s=F73JDCDJJY</a:t>
            </a:r>
            <a:endParaRPr lang="en-US" b="0" dirty="0">
              <a:latin typeface="Georgia"/>
              <a:ea typeface="ヒラギノ角ゴ Pro W3" charset="-128"/>
              <a:cs typeface="ヒラギノ角ゴ Pro W3" charset="-128"/>
            </a:endParaRPr>
          </a:p>
          <a:p>
            <a:endParaRPr lang="en-US" b="0" dirty="0">
              <a:latin typeface="Georgia"/>
              <a:ea typeface="ヒラギノ角ゴ Pro W3" charset="-128"/>
              <a:cs typeface="ヒラギノ角ゴ Pro W3" charset="-128"/>
            </a:endParaRPr>
          </a:p>
          <a:p>
            <a:r>
              <a:rPr lang="en-US" b="0" dirty="0">
                <a:latin typeface="Georgia"/>
                <a:ea typeface="ヒラギノ角ゴ Pro W3" charset="-128"/>
                <a:cs typeface="ヒラギノ角ゴ Pro W3" charset="-128"/>
              </a:rPr>
              <a:t>Also, some of this slide has the option for polls. Please be aware that this is hard to do in Teams if you are sharing your screen. We recommend signing on with a second device (e.g. your phone) that is muted so that you can track the chat. Alternatively, you can have a partner help out by reading the chat. </a:t>
            </a:r>
          </a:p>
          <a:p>
            <a:endParaRPr lang="en-US" b="0" dirty="0">
              <a:latin typeface="Georgia"/>
              <a:ea typeface="ヒラギノ角ゴ Pro W3" charset="-128"/>
              <a:cs typeface="ヒラギノ角ゴ Pro W3" charset="-128"/>
            </a:endParaRPr>
          </a:p>
          <a:p>
            <a:r>
              <a:rPr lang="en-US" b="0" dirty="0">
                <a:latin typeface="Georgia"/>
                <a:ea typeface="ヒラギノ角ゴ Pro W3" charset="-128"/>
                <a:cs typeface="ヒラギノ角ゴ Pro W3" charset="-128"/>
              </a:rPr>
              <a:t>In general, this deck has many different components to it. Do not feel that you have to get through every slide completely. Also, feel free to bring in additional examples of the 7Cs that you may like to use (e.g., instead of the 4 square breath for calm, you can use a different mindfulness exercise or you can share a video from </a:t>
            </a:r>
            <a:r>
              <a:rPr lang="en-US" b="0" dirty="0" err="1">
                <a:latin typeface="Georgia"/>
                <a:ea typeface="ヒラギノ角ゴ Pro W3" charset="-128"/>
                <a:cs typeface="ヒラギノ角ゴ Pro W3" charset="-128"/>
              </a:rPr>
              <a:t>Brene</a:t>
            </a:r>
            <a:r>
              <a:rPr lang="en-US" b="0" dirty="0">
                <a:latin typeface="Georgia"/>
                <a:ea typeface="ヒラギノ角ゴ Pro W3" charset="-128"/>
                <a:cs typeface="ヒラギノ角ゴ Pro W3" charset="-128"/>
              </a:rPr>
              <a:t> Brown for Connect). Lastly, some of the notes for slides are lifted from Patricia’s Deck. These can be wordy sometimes. We do not recommend reading the notes directly, but knowing the points that you want to make for each of these slides. </a:t>
            </a:r>
          </a:p>
          <a:p>
            <a:endParaRPr lang="en-US" b="0" dirty="0">
              <a:latin typeface="Georgia"/>
              <a:ea typeface="ヒラギノ角ゴ Pro W3" charset="-128"/>
              <a:cs typeface="ヒラギノ角ゴ Pro W3" charset="-128"/>
            </a:endParaRPr>
          </a:p>
          <a:p>
            <a:r>
              <a:rPr lang="en-US" b="0" dirty="0">
                <a:latin typeface="Georgia"/>
                <a:ea typeface="ヒラギノ角ゴ Pro W3" charset="-128"/>
                <a:cs typeface="ヒラギノ角ゴ Pro W3" charset="-128"/>
              </a:rPr>
              <a:t>As you adapt your presentation, the key items you want to make sure are covered include:</a:t>
            </a:r>
          </a:p>
          <a:p>
            <a:endParaRPr lang="en-US" b="0" dirty="0">
              <a:latin typeface="Georgia"/>
              <a:ea typeface="ヒラギノ角ゴ Pro W3" charset="-128"/>
              <a:cs typeface="ヒラギノ角ゴ Pro W3" charset="-128"/>
            </a:endParaRPr>
          </a:p>
          <a:p>
            <a:r>
              <a:rPr lang="en-US" b="0" dirty="0">
                <a:latin typeface="Georgia"/>
                <a:ea typeface="ヒラギノ角ゴ Pro W3" charset="-128"/>
                <a:cs typeface="ヒラギノ角ゴ Pro W3" charset="-128"/>
              </a:rPr>
              <a:t>1) That people know to come to CTSRR (centrally or at your site) for guidance on SFA due to the fact that we are coordinating this across the system. </a:t>
            </a:r>
          </a:p>
          <a:p>
            <a:r>
              <a:rPr lang="en-US" b="0" dirty="0">
                <a:latin typeface="Georgia"/>
                <a:ea typeface="ヒラギノ角ゴ Pro W3" charset="-128"/>
                <a:cs typeface="ヒラギノ角ゴ Pro W3" charset="-128"/>
              </a:rPr>
              <a:t>2) How stress injuries occur and the reason why we need SFA to support peers and ourselves.</a:t>
            </a:r>
          </a:p>
          <a:p>
            <a:r>
              <a:rPr lang="en-US" b="0" dirty="0">
                <a:latin typeface="Georgia"/>
                <a:ea typeface="ヒラギノ角ゴ Pro W3" charset="-128"/>
                <a:cs typeface="ヒラギノ角ゴ Pro W3" charset="-128"/>
              </a:rPr>
              <a:t>3) How to identify stress injuries with the Stress Continuum.</a:t>
            </a:r>
          </a:p>
          <a:p>
            <a:r>
              <a:rPr lang="en-US" b="0" dirty="0">
                <a:latin typeface="Georgia"/>
                <a:ea typeface="ヒラギノ角ゴ Pro W3" charset="-128"/>
                <a:cs typeface="ヒラギノ角ゴ Pro W3" charset="-128"/>
              </a:rPr>
              <a:t>4) How to respond to stress injuries with the 7 Cs. </a:t>
            </a:r>
          </a:p>
          <a:p>
            <a:r>
              <a:rPr lang="en-US" b="0" dirty="0">
                <a:latin typeface="Georgia"/>
                <a:ea typeface="ヒラギノ角ゴ Pro W3" charset="-128"/>
                <a:cs typeface="ヒラギノ角ゴ Pro W3" charset="-128"/>
              </a:rPr>
              <a:t>5) That people walk away knowing some of the resources. </a:t>
            </a:r>
          </a:p>
          <a:p>
            <a:endParaRPr lang="en-US" b="1" dirty="0">
              <a:latin typeface="Georgia"/>
              <a:ea typeface="ヒラギノ角ゴ Pro W3" charset="-128"/>
              <a:cs typeface="ヒラギノ角ゴ Pro W3" charset="-128"/>
            </a:endParaRPr>
          </a:p>
          <a:p>
            <a:r>
              <a:rPr lang="en-US" b="1" dirty="0">
                <a:latin typeface="Georgia"/>
                <a:ea typeface="ヒラギノ角ゴ Pro W3" charset="-128"/>
                <a:cs typeface="ヒラギノ角ゴ Pro W3" charset="-128"/>
              </a:rPr>
              <a:t>Introduction (While waiting for people to come on, ask them to list their top 2-3 coping skills)</a:t>
            </a:r>
          </a:p>
          <a:p>
            <a:endParaRPr lang="en-US" dirty="0">
              <a:latin typeface="Georgia"/>
              <a:ea typeface="ヒラギノ角ゴ Pro W3" charset="-128"/>
              <a:cs typeface="ヒラギノ角ゴ Pro W3" charset="-128"/>
            </a:endParaRPr>
          </a:p>
          <a:p>
            <a:r>
              <a:rPr lang="en-US" dirty="0">
                <a:latin typeface="Georgia"/>
                <a:ea typeface="ヒラギノ角ゴ Pro W3" charset="-128"/>
                <a:cs typeface="ヒラギノ角ゴ Pro W3" charset="-128"/>
              </a:rPr>
              <a:t>Welcome to Stress First-Aid (SFA) 101 Session</a:t>
            </a:r>
          </a:p>
          <a:p>
            <a:endParaRPr lang="en-US" dirty="0">
              <a:latin typeface="Georgia"/>
              <a:ea typeface="ヒラギノ角ゴ Pro W3" charset="-128"/>
              <a:cs typeface="ヒラギノ角ゴ Pro W3" charset="-128"/>
            </a:endParaRPr>
          </a:p>
          <a:p>
            <a:r>
              <a:rPr lang="en-US" dirty="0">
                <a:latin typeface="Georgia"/>
                <a:ea typeface="ヒラギノ角ゴ Pro W3" charset="-128"/>
                <a:cs typeface="ヒラギノ角ゴ Pro W3" charset="-128"/>
              </a:rPr>
              <a:t>SFA is a set of supportive actions designed to help you with self-care and coworker support, to mitigate the negative impacts of stress.  Stress First Aid is a comprehensive program that includes a robust implementation process, but for today we wanted to provide an overview of some of its elements. With this overview, we hope for you to learn some of the key aspects of the model so that you can support yourself and peers when feeling stressed. </a:t>
            </a:r>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A4F79-0345-2043-A4BE-BB11CE81D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ea typeface="ＭＳ Ｐゴシック" pitchFamily="127" charset="-128"/>
              </a:rPr>
              <a:t>Examples: After a lockdown drill at school, one of the teachers started hyperventilating and needed to go to the nurse. He felt better after laying down and breathing slowly for 15 minutes. </a:t>
            </a:r>
          </a:p>
          <a:p>
            <a:pPr lvl="0"/>
            <a:endParaRPr lang="en-US" sz="1200" dirty="0">
              <a:ea typeface="ＭＳ Ｐゴシック" pitchFamily="127" charset="-128"/>
            </a:endParaRPr>
          </a:p>
          <a:p>
            <a:endParaRPr lang="en-US" dirty="0"/>
          </a:p>
        </p:txBody>
      </p:sp>
      <p:sp>
        <p:nvSpPr>
          <p:cNvPr id="4" name="Slide Number Placeholder 3"/>
          <p:cNvSpPr>
            <a:spLocks noGrp="1"/>
          </p:cNvSpPr>
          <p:nvPr>
            <p:ph type="sldNum" sz="quarter" idx="10"/>
          </p:nvPr>
        </p:nvSpPr>
        <p:spPr/>
        <p:txBody>
          <a:bodyPr/>
          <a:lstStyle/>
          <a:p>
            <a:fld id="{4E85D1F8-1B1F-477D-9F2A-04586069CFB2}" type="slidenum">
              <a:rPr lang="en-US" smtClean="0"/>
              <a:pPr/>
              <a:t>11</a:t>
            </a:fld>
            <a:endParaRPr lang="en-US"/>
          </a:p>
        </p:txBody>
      </p:sp>
    </p:spTree>
    <p:extLst>
      <p:ext uri="{BB962C8B-B14F-4D97-AF65-F5344CB8AC3E}">
        <p14:creationId xmlns:p14="http://schemas.microsoft.com/office/powerpoint/2010/main" val="362122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4B200-0A8F-4BCE-9ACD-AF11F669E395}" type="slidenum">
              <a:rPr lang="en-US" smtClean="0"/>
              <a:t>13</a:t>
            </a:fld>
            <a:endParaRPr lang="en-US"/>
          </a:p>
        </p:txBody>
      </p:sp>
    </p:spTree>
    <p:extLst>
      <p:ext uri="{BB962C8B-B14F-4D97-AF65-F5344CB8AC3E}">
        <p14:creationId xmlns:p14="http://schemas.microsoft.com/office/powerpoint/2010/main" val="408540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 Pillars we discussed earlier can also be applied to the student you work with. The corresponding actions to each pillar can serve as strategies for not only reducing stress for your students when </a:t>
            </a:r>
            <a:r>
              <a:rPr lang="en-US" i="1" dirty="0"/>
              <a:t>they</a:t>
            </a:r>
            <a:r>
              <a:rPr lang="en-US" dirty="0"/>
              <a:t> may feel overwhelmed, stressed, anxious, and frustrated but also preventing stressful experiences. </a:t>
            </a:r>
          </a:p>
          <a:p>
            <a:endParaRPr lang="en-US" dirty="0"/>
          </a:p>
          <a:p>
            <a:r>
              <a:rPr lang="en-US" dirty="0"/>
              <a:t>For example, creating a safe environment can help prevent and reduce stressful experiences for students and yourself. While very important, safe environments do not just include physical safety and wellbeing but also emotional safety, such as granting access to support items or reduced-stimulation zones as well as providing students with clear and simple expectations and corresponding visuals. </a:t>
            </a:r>
          </a:p>
        </p:txBody>
      </p:sp>
      <p:sp>
        <p:nvSpPr>
          <p:cNvPr id="4" name="Slide Number Placeholder 3"/>
          <p:cNvSpPr>
            <a:spLocks noGrp="1"/>
          </p:cNvSpPr>
          <p:nvPr>
            <p:ph type="sldNum" sz="quarter" idx="10"/>
          </p:nvPr>
        </p:nvSpPr>
        <p:spPr/>
        <p:txBody>
          <a:bodyPr/>
          <a:lstStyle/>
          <a:p>
            <a:fld id="{CBE470FF-E71A-490E-A2D6-6237FF9F2DB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00098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some Time for Calm strategies together. One strategy is called Color Breathing. </a:t>
            </a:r>
          </a:p>
        </p:txBody>
      </p:sp>
      <p:sp>
        <p:nvSpPr>
          <p:cNvPr id="4" name="Slide Number Placeholder 3"/>
          <p:cNvSpPr>
            <a:spLocks noGrp="1"/>
          </p:cNvSpPr>
          <p:nvPr>
            <p:ph type="sldNum" sz="quarter" idx="5"/>
          </p:nvPr>
        </p:nvSpPr>
        <p:spPr/>
        <p:txBody>
          <a:bodyPr/>
          <a:lstStyle/>
          <a:p>
            <a:fld id="{E2D4B200-0A8F-4BCE-9ACD-AF11F669E395}" type="slidenum">
              <a:rPr lang="en-US" smtClean="0"/>
              <a:t>16</a:t>
            </a:fld>
            <a:endParaRPr lang="en-US"/>
          </a:p>
        </p:txBody>
      </p:sp>
    </p:spTree>
    <p:extLst>
      <p:ext uri="{BB962C8B-B14F-4D97-AF65-F5344CB8AC3E}">
        <p14:creationId xmlns:p14="http://schemas.microsoft.com/office/powerpoint/2010/main" val="624292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4 square breath is an example of applying calm. If time permits, practice with the group. </a:t>
            </a:r>
            <a:endParaRPr lang="en-US" dirty="0"/>
          </a:p>
          <a:p>
            <a:endParaRPr lang="en-US" dirty="0"/>
          </a:p>
          <a:p>
            <a:r>
              <a:rPr lang="en-US" dirty="0"/>
              <a:t>Slow low and deep</a:t>
            </a:r>
          </a:p>
          <a:p>
            <a:endParaRPr lang="en-US" dirty="0"/>
          </a:p>
        </p:txBody>
      </p:sp>
      <p:sp>
        <p:nvSpPr>
          <p:cNvPr id="4" name="Slide Number Placeholder 3"/>
          <p:cNvSpPr>
            <a:spLocks noGrp="1"/>
          </p:cNvSpPr>
          <p:nvPr>
            <p:ph type="sldNum" sz="quarter" idx="5"/>
          </p:nvPr>
        </p:nvSpPr>
        <p:spPr/>
        <p:txBody>
          <a:bodyPr/>
          <a:lstStyle/>
          <a:p>
            <a:fld id="{4E85D1F8-1B1F-477D-9F2A-04586069CFB2}" type="slidenum">
              <a:rPr lang="en-US" smtClean="0"/>
              <a:pPr/>
              <a:t>17</a:t>
            </a:fld>
            <a:endParaRPr lang="en-US"/>
          </a:p>
        </p:txBody>
      </p:sp>
    </p:spTree>
    <p:extLst>
      <p:ext uri="{BB962C8B-B14F-4D97-AF65-F5344CB8AC3E}">
        <p14:creationId xmlns:p14="http://schemas.microsoft.com/office/powerpoint/2010/main" val="90439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Grief:</a:t>
            </a:r>
          </a:p>
          <a:p>
            <a:r>
              <a:rPr lang="en-US" dirty="0"/>
              <a:t>- Since every close relationship is different, people experience grief differently. The special circumstances around any particular loss can be very different depending on the nature of the relationship with the deceased. </a:t>
            </a:r>
          </a:p>
          <a:p>
            <a:pPr marL="0" lvl="1" defTabSz="932871">
              <a:defRPr/>
            </a:pPr>
            <a:endParaRPr lang="en-US" dirty="0"/>
          </a:p>
          <a:p>
            <a:pPr marL="0" lvl="1" defTabSz="932871">
              <a:defRPr/>
            </a:pPr>
            <a:r>
              <a:rPr lang="en-US" b="1" dirty="0"/>
              <a:t>Bereavement: </a:t>
            </a:r>
            <a:r>
              <a:rPr lang="en-US" dirty="0"/>
              <a:t>The loss of close relationships often affect people more strongly, and in different ways, than they expect. The importance of loved ones in our lives is one of the reasons that their death can have such a significant impact. </a:t>
            </a:r>
          </a:p>
          <a:p>
            <a:pPr marL="0" lvl="1" defTabSz="932871">
              <a:defRPr/>
            </a:pPr>
            <a:endParaRPr lang="en-US" dirty="0"/>
          </a:p>
          <a:p>
            <a:r>
              <a:rPr lang="en-US" b="1" dirty="0"/>
              <a:t>Mourning</a:t>
            </a:r>
            <a:endParaRPr lang="en-US" dirty="0"/>
          </a:p>
          <a:p>
            <a:r>
              <a:rPr lang="en-US" dirty="0"/>
              <a:t> While grief focuses more on the internal or intrapsychic experience of loss, mourning emphasizes the external or public expressions of grief. Consequently, mourning is influenced by one’s beliefs, religious practices, and cultural context.</a:t>
            </a:r>
          </a:p>
          <a:p>
            <a:r>
              <a:rPr lang="en-US" dirty="0"/>
              <a:t>There is obvious overlap between grief and mourning, with each influencing the other; it is often difficult to distinguish between the two. The public expression (i.e., mourning) of the emotional distress over the loss of a loved one (i.e., grief) is influenced by culturally determined beliefs, mores, and values.</a:t>
            </a:r>
          </a:p>
          <a:p>
            <a:endParaRPr lang="en-US" dirty="0"/>
          </a:p>
        </p:txBody>
      </p:sp>
      <p:sp>
        <p:nvSpPr>
          <p:cNvPr id="4" name="Slide Number Placeholder 3"/>
          <p:cNvSpPr>
            <a:spLocks noGrp="1"/>
          </p:cNvSpPr>
          <p:nvPr>
            <p:ph type="sldNum" sz="quarter" idx="5"/>
          </p:nvPr>
        </p:nvSpPr>
        <p:spPr/>
        <p:txBody>
          <a:bodyPr/>
          <a:lstStyle/>
          <a:p>
            <a:fld id="{E2D4B200-0A8F-4BCE-9ACD-AF11F669E395}" type="slidenum">
              <a:rPr lang="en-US" smtClean="0"/>
              <a:t>20</a:t>
            </a:fld>
            <a:endParaRPr lang="en-US"/>
          </a:p>
        </p:txBody>
      </p:sp>
    </p:spTree>
    <p:extLst>
      <p:ext uri="{BB962C8B-B14F-4D97-AF65-F5344CB8AC3E}">
        <p14:creationId xmlns:p14="http://schemas.microsoft.com/office/powerpoint/2010/main" val="4133556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defTabSz="932871">
              <a:buFontTx/>
              <a:buChar char="-"/>
              <a:defRPr/>
            </a:pPr>
            <a:r>
              <a:rPr lang="en-US"/>
              <a:t>Acute grief can feel excruciating and never-ending. </a:t>
            </a:r>
          </a:p>
          <a:p>
            <a:pPr marL="174913" indent="-174913" defTabSz="932871">
              <a:buFontTx/>
              <a:buChar char="-"/>
              <a:defRPr/>
            </a:pPr>
            <a:r>
              <a:rPr lang="en-US" baseline="0"/>
              <a:t>Characterized by: </a:t>
            </a:r>
            <a:r>
              <a:rPr lang="en-US"/>
              <a:t>variety of painful emotions, behavioral changes, and physiological disruptions including strong and intense emotions, intrusive thoughts, physical symptoms, • A sense of disbelief • Confusion, difficulty thinking clearly • Sadness • Sense of disconnection from others • Frequent thoughts and memories of the deceased • Yearning or longing • Difficulty concentrating or being interested in anything other than the person who died • Doing things to try to feel close to the person who died, or trying to avoid reminders that they are gone</a:t>
            </a:r>
          </a:p>
          <a:p>
            <a:pPr marL="174913" indent="-174913">
              <a:buFontTx/>
              <a:buChar char="-"/>
            </a:pPr>
            <a:r>
              <a:rPr lang="en-US"/>
              <a:t>Also, immediately after a loss other feelings such as anger, confusion, and difficulty returning to a normal routine may seem unexpected. As painful and disruptive as these thoughts, feelings and behaviors are, they are our body and mind’s way of giving ourselves space and time to learn the full impact of the loss, to accept the new reality, and to build new meaning in our lives. </a:t>
            </a:r>
          </a:p>
          <a:p>
            <a:pPr marL="174913" indent="-174913">
              <a:buFontTx/>
              <a:buChar char="-"/>
            </a:pPr>
            <a:r>
              <a:rPr lang="en-US"/>
              <a:t>Common components of acute grief are feelings of shock and disbelief, yearning for the deceased loved one, waves of sadness and other painful emotions which are intermixed with both positive emotions and tender recollections, feeling disconnected from other people and ongoing life, and desire for a period of respite from customary roles and responsibilities </a:t>
            </a:r>
            <a:endParaRPr lang="en-US" baseline="0"/>
          </a:p>
          <a:p>
            <a:endParaRPr lang="en-US"/>
          </a:p>
        </p:txBody>
      </p:sp>
      <p:sp>
        <p:nvSpPr>
          <p:cNvPr id="4" name="Slide Number Placeholder 3"/>
          <p:cNvSpPr>
            <a:spLocks noGrp="1"/>
          </p:cNvSpPr>
          <p:nvPr>
            <p:ph type="sldNum" sz="quarter" idx="10"/>
          </p:nvPr>
        </p:nvSpPr>
        <p:spPr/>
        <p:txBody>
          <a:bodyPr/>
          <a:lstStyle/>
          <a:p>
            <a:fld id="{F9B367E4-016F-6242-AFD5-F8DE81B7F55D}" type="slidenum">
              <a:rPr lang="en-US" smtClean="0"/>
              <a:t>22</a:t>
            </a:fld>
            <a:endParaRPr lang="en-US"/>
          </a:p>
        </p:txBody>
      </p:sp>
    </p:spTree>
    <p:extLst>
      <p:ext uri="{BB962C8B-B14F-4D97-AF65-F5344CB8AC3E}">
        <p14:creationId xmlns:p14="http://schemas.microsoft.com/office/powerpoint/2010/main" val="1052896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B367E4-016F-6242-AFD5-F8DE81B7F55D}" type="slidenum">
              <a:rPr lang="en-US" smtClean="0"/>
              <a:t>23</a:t>
            </a:fld>
            <a:endParaRPr lang="en-US"/>
          </a:p>
        </p:txBody>
      </p:sp>
    </p:spTree>
    <p:extLst>
      <p:ext uri="{BB962C8B-B14F-4D97-AF65-F5344CB8AC3E}">
        <p14:creationId xmlns:p14="http://schemas.microsoft.com/office/powerpoint/2010/main" val="2810448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This model identifies two types of stressors , loss - and restoration - oriented , and a dynamic , regulatory coping process of oscillation , whereby the grieving individual at times confronts , at other times avoids , the different tasks of grieving . This model proposes that adaptive coping is composed of confrontation avoidance of loss and restoration stressors . </a:t>
            </a:r>
            <a:r>
              <a:rPr lang="en-US"/>
              <a:t>Like a wave, you retreat and approach both loss and resolution as a coping mechanism. It allows you to go between the above two components of the dual process model of grief. When you oscillate between the two, you move from coping and not coping, or giving attention to your stressors and avoiding them altogether. </a:t>
            </a:r>
            <a:r>
              <a:rPr lang="en-US">
                <a:effectLst/>
              </a:rPr>
              <a:t>It also argues the need for dosage of grieving , that is , the need to take respite from dealing with either of these stressors , as an integral part of adaptive coping . </a:t>
            </a:r>
            <a:endParaRPr lang="en-US"/>
          </a:p>
          <a:p>
            <a:endParaRPr lang="en-US"/>
          </a:p>
          <a:p>
            <a:endParaRPr lang="en-US"/>
          </a:p>
        </p:txBody>
      </p:sp>
      <p:sp>
        <p:nvSpPr>
          <p:cNvPr id="4" name="Slide Number Placeholder 3"/>
          <p:cNvSpPr>
            <a:spLocks noGrp="1"/>
          </p:cNvSpPr>
          <p:nvPr>
            <p:ph type="sldNum" sz="quarter" idx="10"/>
          </p:nvPr>
        </p:nvSpPr>
        <p:spPr/>
        <p:txBody>
          <a:bodyPr/>
          <a:lstStyle/>
          <a:p>
            <a:fld id="{F9B367E4-016F-6242-AFD5-F8DE81B7F55D}" type="slidenum">
              <a:rPr lang="en-US" smtClean="0"/>
              <a:t>24</a:t>
            </a:fld>
            <a:endParaRPr lang="en-US"/>
          </a:p>
        </p:txBody>
      </p:sp>
    </p:spTree>
    <p:extLst>
      <p:ext uri="{BB962C8B-B14F-4D97-AF65-F5344CB8AC3E}">
        <p14:creationId xmlns:p14="http://schemas.microsoft.com/office/powerpoint/2010/main" val="478295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If grief is conceptualized as a form of love and therefore unique to each relationship, it is clear that none of us really understands the complexity of thoughts and feelings engendered in someone else by the loss of a loved one. </a:t>
            </a:r>
          </a:p>
          <a:p>
            <a:pPr marL="171450" indent="-171450">
              <a:buFontTx/>
              <a:buChar char="-"/>
            </a:pPr>
            <a:r>
              <a:rPr lang="en-US"/>
              <a:t>Thus, although well intentioned, some comments are based on false assumptions and not only miss the mark, but often also make the patient feel more saddened, alone, and even angered </a:t>
            </a:r>
          </a:p>
          <a:p>
            <a:pPr marL="174913" indent="-174913">
              <a:buFontTx/>
              <a:buChar char="-"/>
            </a:pPr>
            <a:r>
              <a:rPr lang="en-US"/>
              <a:t>Discussion of word “acceptance” – implies</a:t>
            </a:r>
            <a:r>
              <a:rPr lang="en-US" baseline="0"/>
              <a:t> that this is something (death of loved one) that was in some way reasonable when the person may be struggling with disbelief, desires to deny, or avoid reality of situation and that even over time acceptance may be implied as an indication that they are “moving on” when even when one has adapted to the loss they may not identify with the concept of moving as it can be dismissive of the chronic nature of loss (even as it takes on new forms) </a:t>
            </a:r>
          </a:p>
          <a:p>
            <a:pPr marL="174913" indent="-174913">
              <a:buFontTx/>
              <a:buChar char="-"/>
            </a:pPr>
            <a:endParaRPr lang="en-US" baseline="0"/>
          </a:p>
          <a:p>
            <a:pPr marL="174913" indent="-174913">
              <a:buFontTx/>
              <a:buChar char="-"/>
            </a:pPr>
            <a:r>
              <a:rPr lang="en-US" baseline="0"/>
              <a:t>Stages of grief: Kubler-Ross’ model is most known </a:t>
            </a:r>
          </a:p>
          <a:p>
            <a:pPr marL="641349" lvl="1" indent="-174913">
              <a:buFontTx/>
              <a:buChar char="-"/>
            </a:pPr>
            <a:r>
              <a:rPr lang="en-US" baseline="0"/>
              <a:t>Developed after studying the stages she observed among dying patients (and was later adopted for those grieving) </a:t>
            </a:r>
          </a:p>
          <a:p>
            <a:pPr marL="641349" lvl="1" indent="-174913">
              <a:buFontTx/>
              <a:buChar char="-"/>
            </a:pPr>
            <a:r>
              <a:rPr lang="en-US" baseline="0"/>
              <a:t>Later revisions to this model to indicate that people do not go through these stages sequentially and that they may drift back and forth between stages but most people commonly understand these in sequence</a:t>
            </a:r>
          </a:p>
          <a:p>
            <a:pPr marL="641349" lvl="1" indent="-174913">
              <a:buFontTx/>
              <a:buChar char="-"/>
            </a:pPr>
            <a:r>
              <a:rPr lang="en-US" baseline="0"/>
              <a:t>Why is it helpful? It allow some structure, anticipated predictability, and belief or hope that suffering will end </a:t>
            </a:r>
          </a:p>
          <a:p>
            <a:pPr marL="641349" lvl="1" indent="-174913">
              <a:buFontTx/>
              <a:buChar char="-"/>
            </a:pPr>
            <a:r>
              <a:rPr lang="en-US" baseline="0"/>
              <a:t>Why is it unhelpful? </a:t>
            </a:r>
          </a:p>
          <a:p>
            <a:pPr marL="1107784" lvl="2" indent="-174913">
              <a:buFontTx/>
              <a:buChar char="-"/>
            </a:pPr>
            <a:r>
              <a:rPr lang="en-US" baseline="0"/>
              <a:t>Inadequate evidence to support the stages  in a sequence</a:t>
            </a:r>
          </a:p>
          <a:p>
            <a:pPr marL="1107784" lvl="2" indent="-174913">
              <a:buFontTx/>
              <a:buChar char="-"/>
            </a:pPr>
            <a:r>
              <a:rPr lang="en-US" baseline="0"/>
              <a:t>Loss and therefore grief is universal in that all individuals are prone to this experience but not universal in its experience and grief reactions are as unique as the loss itself </a:t>
            </a:r>
          </a:p>
          <a:p>
            <a:pPr marL="1107784" lvl="2" indent="-174913">
              <a:buFontTx/>
              <a:buChar char="-"/>
            </a:pPr>
            <a:r>
              <a:rPr lang="en-US" baseline="0"/>
              <a:t>Creates undue expectations, even presumptions about the course grief should take (additional avenues for self-judgment, guilt) </a:t>
            </a:r>
          </a:p>
          <a:p>
            <a:pPr marL="641349" lvl="1" indent="-174913">
              <a:buFontTx/>
              <a:buChar char="-"/>
            </a:pPr>
            <a:endParaRPr lang="en-US"/>
          </a:p>
        </p:txBody>
      </p:sp>
      <p:sp>
        <p:nvSpPr>
          <p:cNvPr id="4" name="Slide Number Placeholder 3"/>
          <p:cNvSpPr>
            <a:spLocks noGrp="1"/>
          </p:cNvSpPr>
          <p:nvPr>
            <p:ph type="sldNum" sz="quarter" idx="10"/>
          </p:nvPr>
        </p:nvSpPr>
        <p:spPr/>
        <p:txBody>
          <a:bodyPr/>
          <a:lstStyle/>
          <a:p>
            <a:fld id="{F9B367E4-016F-6242-AFD5-F8DE81B7F55D}" type="slidenum">
              <a:rPr lang="en-US" smtClean="0"/>
              <a:t>25</a:t>
            </a:fld>
            <a:endParaRPr lang="en-US"/>
          </a:p>
        </p:txBody>
      </p:sp>
    </p:spTree>
    <p:extLst>
      <p:ext uri="{BB962C8B-B14F-4D97-AF65-F5344CB8AC3E}">
        <p14:creationId xmlns:p14="http://schemas.microsoft.com/office/powerpoint/2010/main" val="116844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4B200-0A8F-4BCE-9ACD-AF11F669E395}" type="slidenum">
              <a:rPr lang="en-US" smtClean="0"/>
              <a:t>2</a:t>
            </a:fld>
            <a:endParaRPr lang="en-US"/>
          </a:p>
        </p:txBody>
      </p:sp>
    </p:spTree>
    <p:extLst>
      <p:ext uri="{BB962C8B-B14F-4D97-AF65-F5344CB8AC3E}">
        <p14:creationId xmlns:p14="http://schemas.microsoft.com/office/powerpoint/2010/main" val="1572251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Integration of the loss typically is contingent upon 2 major factors: </a:t>
            </a:r>
            <a:r>
              <a:rPr lang="en-US" b="1"/>
              <a:t>Accept the reality of the loss (permanence of the loss, changed relationship, circumstances) and restoring well-being</a:t>
            </a:r>
            <a:endParaRPr lang="en-US">
              <a:effectLst/>
            </a:endParaRPr>
          </a:p>
          <a:p>
            <a:r>
              <a:rPr lang="en-US"/>
              <a:t>(Sense of purpose and meaning; possibilities for joy and satisfaction; a promising future, Feeling of competence, Feeling of belonging and mattering) </a:t>
            </a:r>
            <a:endParaRPr lang="en-US">
              <a:effectLst/>
            </a:endParaRPr>
          </a:p>
          <a:p>
            <a:pPr marL="174913" indent="-174913">
              <a:buFontTx/>
              <a:buChar char="-"/>
            </a:pPr>
            <a:endParaRPr lang="en-US"/>
          </a:p>
          <a:p>
            <a:pPr marL="174913" indent="-174913">
              <a:buFontTx/>
              <a:buChar char="-"/>
            </a:pPr>
            <a:r>
              <a:rPr lang="en-US"/>
              <a:t>In the weeks and months after a loss, this acute grief typically begins to abate. The bereaved gradually reengages in pleasurable activities and reattaches to significant others</a:t>
            </a:r>
          </a:p>
          <a:p>
            <a:pPr marL="174913" indent="-174913">
              <a:buFontTx/>
              <a:buChar char="-"/>
            </a:pPr>
            <a:r>
              <a:rPr lang="en-US"/>
              <a:t>A majority of individuals naturally</a:t>
            </a:r>
            <a:r>
              <a:rPr lang="en-US" baseline="0"/>
              <a:t> move toward adapting to the loss and don’t require professional support or intervention however if they do then for acute grief </a:t>
            </a:r>
            <a:r>
              <a:rPr lang="en-US"/>
              <a:t>clinicians can help by providing recognition and acceptance of the grief, eliciting and compassionately listening to their narratives of their relationship with the deceased and the death, and regularly “checking in” regarding their grief experiences</a:t>
            </a:r>
          </a:p>
          <a:p>
            <a:endParaRPr lang="en-US"/>
          </a:p>
          <a:p>
            <a:r>
              <a:rPr lang="en-US"/>
              <a:t>It takes time to adapt to all the changes that happen when someone close dies. People cope differently with loss and the time to adapt depends on our relationship with the deceased and how central they are in our lives. </a:t>
            </a:r>
          </a:p>
          <a:p>
            <a:r>
              <a:rPr lang="en-US"/>
              <a:t>- For example, for couples who lose a partner, adapting to the loss entails not only the emotional and mental work of coming to terms with the death, but also with the practical work of finding solutions to everyday tasks such as taking out the trash and grocery shopping. </a:t>
            </a:r>
          </a:p>
          <a:p>
            <a:r>
              <a:rPr lang="en-US"/>
              <a:t>-</a:t>
            </a:r>
            <a:r>
              <a:rPr lang="en-US" baseline="0"/>
              <a:t> </a:t>
            </a:r>
            <a:r>
              <a:rPr lang="en-US"/>
              <a:t>Adapting is also affected by rebuilding ongoing relationships and returning to social participation in a community.</a:t>
            </a:r>
          </a:p>
          <a:p>
            <a:r>
              <a:rPr lang="en-US"/>
              <a:t>-</a:t>
            </a:r>
            <a:r>
              <a:rPr lang="en-US" baseline="0"/>
              <a:t> </a:t>
            </a:r>
            <a:r>
              <a:rPr lang="en-US"/>
              <a:t> Keep in mind that physical distancing does not mean emotional distancing, and staying connected with loved ones online, by text, or telephone is an available option. </a:t>
            </a:r>
          </a:p>
          <a:p>
            <a:pPr marL="174913" indent="-174913">
              <a:buFontTx/>
              <a:buChar char="-"/>
            </a:pPr>
            <a:r>
              <a:rPr lang="en-US"/>
              <a:t>Find ways to stay connected to the deceased by taking time to remember their accomplishments, or their love and caring </a:t>
            </a:r>
          </a:p>
          <a:p>
            <a:pPr marL="174913" indent="-174913">
              <a:buFontTx/>
              <a:buChar char="-"/>
            </a:pPr>
            <a:r>
              <a:rPr lang="en-US"/>
              <a:t>Take good care of yourself with exercise, good sleep, and healthy food </a:t>
            </a:r>
          </a:p>
          <a:p>
            <a:pPr marL="174913" indent="-174913" defTabSz="932871">
              <a:buFontTx/>
              <a:buChar char="-"/>
              <a:defRPr/>
            </a:pPr>
            <a:r>
              <a:rPr lang="en-US"/>
              <a:t>Time for loss and time for life: When we are really consumed by grief, it can seem impossible to continue living as we normally do. Many find it valuable to mark a difference between focusing on the loss, and focusing on their daily lives. Many of them make sure that they stay functional in their work and daily activities, and then also make time to focus on the loss. This is not always clean and easy but becomes easier over time.</a:t>
            </a:r>
          </a:p>
          <a:p>
            <a:pPr marL="174913" indent="-174913">
              <a:buFontTx/>
              <a:buChar char="-"/>
            </a:pPr>
            <a:r>
              <a:rPr lang="en-US" baseline="0"/>
              <a:t>Not judging your grieving process</a:t>
            </a:r>
          </a:p>
          <a:p>
            <a:pPr marL="174913" indent="-174913">
              <a:buFontTx/>
              <a:buChar char="-"/>
            </a:pPr>
            <a:r>
              <a:rPr lang="en-US" baseline="0"/>
              <a:t>Honoring the loss: </a:t>
            </a:r>
            <a:r>
              <a:rPr lang="en-US"/>
              <a:t>In bereavement, a lot of people feel better when they find ways to carry on the legacy of the person and solidify a sense of remembering that will endure over time. Many people do this through some kind of art, activism, prayer, or community involvement. As a side note, it is also very common for people to maintain some kind of connection to the person they have lost, often by continued communication with them. This is only problematic when it becomes part of the excessive avoidance in prolonged grief.</a:t>
            </a:r>
          </a:p>
          <a:p>
            <a:pPr marL="174913" indent="-174913">
              <a:buFontTx/>
              <a:buChar char="-"/>
            </a:pPr>
            <a:r>
              <a:rPr lang="en-US"/>
              <a:t>Find pleasurable activities for yourself and make it a point to engage in them intentionally </a:t>
            </a:r>
          </a:p>
          <a:p>
            <a:pPr marL="174913" indent="-174913">
              <a:buFontTx/>
              <a:buChar char="-"/>
            </a:pPr>
            <a:r>
              <a:rPr lang="en-US"/>
              <a:t>Writing about your experience can be helpful to some, though not all </a:t>
            </a:r>
          </a:p>
          <a:p>
            <a:pPr marL="174913" indent="-174913">
              <a:buFontTx/>
              <a:buChar char="-"/>
            </a:pPr>
            <a:r>
              <a:rPr lang="en-US"/>
              <a:t>Find ways of marking the transition, such as celebrating a tradition </a:t>
            </a:r>
          </a:p>
          <a:p>
            <a:pPr marL="174913" indent="-174913">
              <a:buFontTx/>
              <a:buChar char="-"/>
            </a:pPr>
            <a:r>
              <a:rPr lang="en-US"/>
              <a:t>Accept help, or ask for support</a:t>
            </a:r>
          </a:p>
          <a:p>
            <a:pPr marL="174913" indent="-174913">
              <a:buFontTx/>
              <a:buChar char="-"/>
            </a:pPr>
            <a:endParaRPr lang="en-US"/>
          </a:p>
          <a:p>
            <a:pPr defTabSz="932871"/>
            <a:r>
              <a:rPr lang="en-US"/>
              <a:t>SHOW CLIP from: </a:t>
            </a:r>
            <a:r>
              <a:rPr lang="en-US" sz="1800">
                <a:latin typeface="Calibri" panose="020F0502020204030204" pitchFamily="34" charset="0"/>
                <a:ea typeface="Calibri" panose="020F0502020204030204" pitchFamily="34" charset="0"/>
              </a:rPr>
              <a:t>Joan Didion: </a:t>
            </a:r>
            <a:r>
              <a:rPr lang="en-US" sz="1800" u="sng">
                <a:solidFill>
                  <a:srgbClr val="0563C1"/>
                </a:solidFill>
                <a:latin typeface="Calibri" panose="020F0502020204030204" pitchFamily="34" charset="0"/>
                <a:ea typeface="Calibri" panose="020F0502020204030204" pitchFamily="34" charset="0"/>
                <a:hlinkClick r:id="rId3"/>
              </a:rPr>
              <a:t>https://www.youtube.com/watch?v=nscGFfdBZqk</a:t>
            </a:r>
            <a:r>
              <a:rPr lang="en-US" sz="1800" u="sng">
                <a:solidFill>
                  <a:srgbClr val="0563C1"/>
                </a:solidFill>
                <a:latin typeface="Calibri" panose="020F0502020204030204" pitchFamily="34" charset="0"/>
                <a:ea typeface="Calibri" panose="020F0502020204030204" pitchFamily="34" charset="0"/>
              </a:rPr>
              <a:t> (until 2 minute 20 seconds, just before leaving the lay on </a:t>
            </a:r>
            <a:r>
              <a:rPr lang="en-US" sz="1800" u="sng" err="1">
                <a:solidFill>
                  <a:srgbClr val="0563C1"/>
                </a:solidFill>
                <a:latin typeface="Calibri" panose="020F0502020204030204" pitchFamily="34" charset="0"/>
                <a:ea typeface="Calibri" panose="020F0502020204030204" pitchFamily="34" charset="0"/>
              </a:rPr>
              <a:t>st.</a:t>
            </a:r>
            <a:r>
              <a:rPr lang="en-US" sz="1800" u="sng">
                <a:solidFill>
                  <a:srgbClr val="0563C1"/>
                </a:solidFill>
                <a:latin typeface="Calibri" panose="020F0502020204030204" pitchFamily="34" charset="0"/>
                <a:ea typeface="Calibri" panose="020F0502020204030204" pitchFamily="34" charset="0"/>
              </a:rPr>
              <a:t> john the </a:t>
            </a:r>
            <a:r>
              <a:rPr lang="en-US" sz="1800" u="sng" err="1">
                <a:solidFill>
                  <a:srgbClr val="0563C1"/>
                </a:solidFill>
                <a:latin typeface="Calibri" panose="020F0502020204030204" pitchFamily="34" charset="0"/>
                <a:ea typeface="Calibri" panose="020F0502020204030204" pitchFamily="34" charset="0"/>
              </a:rPr>
              <a:t>devine</a:t>
            </a:r>
            <a:r>
              <a:rPr lang="en-US" sz="1800" u="sng">
                <a:solidFill>
                  <a:srgbClr val="0563C1"/>
                </a:solidFill>
                <a:latin typeface="Calibri" panose="020F0502020204030204" pitchFamily="34" charset="0"/>
                <a:ea typeface="Calibri" panose="020F0502020204030204" pitchFamily="34" charset="0"/>
              </a:rPr>
              <a:t>)</a:t>
            </a:r>
            <a:endParaRPr lang="en-US" sz="1800">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10"/>
          </p:nvPr>
        </p:nvSpPr>
        <p:spPr/>
        <p:txBody>
          <a:bodyPr/>
          <a:lstStyle/>
          <a:p>
            <a:fld id="{F9B367E4-016F-6242-AFD5-F8DE81B7F55D}" type="slidenum">
              <a:rPr lang="en-US" smtClean="0"/>
              <a:t>26</a:t>
            </a:fld>
            <a:endParaRPr lang="en-US"/>
          </a:p>
        </p:txBody>
      </p:sp>
    </p:spTree>
    <p:extLst>
      <p:ext uri="{BB962C8B-B14F-4D97-AF65-F5344CB8AC3E}">
        <p14:creationId xmlns:p14="http://schemas.microsoft.com/office/powerpoint/2010/main" val="688397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6F6DD99-D7E1-4019-AEC9-53C8B99DF1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43E91EE7-0C7E-43F0-971C-7788B3EE24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Importance of additional resources.</a:t>
            </a:r>
          </a:p>
        </p:txBody>
      </p:sp>
      <p:sp>
        <p:nvSpPr>
          <p:cNvPr id="86020" name="Slide Number Placeholder 3">
            <a:extLst>
              <a:ext uri="{FF2B5EF4-FFF2-40B4-BE49-F238E27FC236}">
                <a16:creationId xmlns:a16="http://schemas.microsoft.com/office/drawing/2014/main" id="{BD68AE5B-6EDC-44F5-B60C-25F7D81354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9827" indent="-288395">
              <a:defRPr>
                <a:solidFill>
                  <a:schemeClr val="tx1"/>
                </a:solidFill>
                <a:latin typeface="Arial" panose="020B0604020202020204" pitchFamily="34" charset="0"/>
                <a:cs typeface="Arial" panose="020B0604020202020204" pitchFamily="34" charset="0"/>
              </a:defRPr>
            </a:lvl2pPr>
            <a:lvl3pPr marL="1153579" indent="-230715">
              <a:defRPr>
                <a:solidFill>
                  <a:schemeClr val="tx1"/>
                </a:solidFill>
                <a:latin typeface="Arial" panose="020B0604020202020204" pitchFamily="34" charset="0"/>
                <a:cs typeface="Arial" panose="020B0604020202020204" pitchFamily="34" charset="0"/>
              </a:defRPr>
            </a:lvl3pPr>
            <a:lvl4pPr marL="1615011" indent="-230715">
              <a:defRPr>
                <a:solidFill>
                  <a:schemeClr val="tx1"/>
                </a:solidFill>
                <a:latin typeface="Arial" panose="020B0604020202020204" pitchFamily="34" charset="0"/>
                <a:cs typeface="Arial" panose="020B0604020202020204" pitchFamily="34" charset="0"/>
              </a:defRPr>
            </a:lvl4pPr>
            <a:lvl5pPr marL="2076442" indent="-230715">
              <a:defRPr>
                <a:solidFill>
                  <a:schemeClr val="tx1"/>
                </a:solidFill>
                <a:latin typeface="Arial" panose="020B0604020202020204" pitchFamily="34" charset="0"/>
                <a:cs typeface="Arial" panose="020B0604020202020204" pitchFamily="34" charset="0"/>
              </a:defRPr>
            </a:lvl5pPr>
            <a:lvl6pPr marL="2537874" indent="-230715" defTabSz="4614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9306" indent="-230715" defTabSz="4614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0737" indent="-230715" defTabSz="4614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2169" indent="-230715" defTabSz="4614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61432" fontAlgn="base">
              <a:spcBef>
                <a:spcPct val="0"/>
              </a:spcBef>
              <a:spcAft>
                <a:spcPct val="0"/>
              </a:spcAft>
              <a:defRPr/>
            </a:pPr>
            <a:fld id="{EE307BDE-0F1A-4583-8DE7-C3D02E02AA7C}" type="slidenum">
              <a:rPr lang="en-US" altLang="en-US" sz="1300">
                <a:solidFill>
                  <a:prstClr val="black"/>
                </a:solidFill>
                <a:latin typeface="Calibri" panose="020F0502020204030204" pitchFamily="34" charset="0"/>
              </a:rPr>
              <a:pPr defTabSz="461432" fontAlgn="base">
                <a:spcBef>
                  <a:spcPct val="0"/>
                </a:spcBef>
                <a:spcAft>
                  <a:spcPct val="0"/>
                </a:spcAft>
                <a:defRPr/>
              </a:pPr>
              <a:t>32</a:t>
            </a:fld>
            <a:endParaRPr lang="en-US" altLang="en-US" sz="1300">
              <a:solidFill>
                <a:prstClr val="black"/>
              </a:solidFill>
              <a:latin typeface="Calibri" panose="020F0502020204030204" pitchFamily="34" charset="0"/>
            </a:endParaRPr>
          </a:p>
        </p:txBody>
      </p:sp>
    </p:spTree>
    <p:extLst>
      <p:ext uri="{BB962C8B-B14F-4D97-AF65-F5344CB8AC3E}">
        <p14:creationId xmlns:p14="http://schemas.microsoft.com/office/powerpoint/2010/main" val="2286450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4B200-0A8F-4BCE-9ACD-AF11F669E395}" type="slidenum">
              <a:rPr lang="en-US" smtClean="0"/>
              <a:t>33</a:t>
            </a:fld>
            <a:endParaRPr lang="en-US"/>
          </a:p>
        </p:txBody>
      </p:sp>
    </p:spTree>
    <p:extLst>
      <p:ext uri="{BB962C8B-B14F-4D97-AF65-F5344CB8AC3E}">
        <p14:creationId xmlns:p14="http://schemas.microsoft.com/office/powerpoint/2010/main" val="315648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dirty="0">
                <a:latin typeface="Arial" charset="0"/>
                <a:ea typeface="ヒラギノ角ゴ Pro W3" charset="0"/>
                <a:cs typeface="ヒラギノ角ゴ Pro W3" charset="0"/>
              </a:rPr>
              <a:t>Introduce SFA as an organizational peer support model that will also achieve self care. Emphasize that it can result in 3 core competencies of being able to identify an individual or coworker has a stress injury, to act on these identified stressors, and to link into care when needed.  Also highlight that it was developed for the marines but adapted for HCW. </a:t>
            </a:r>
          </a:p>
        </p:txBody>
      </p:sp>
      <p:sp>
        <p:nvSpPr>
          <p:cNvPr id="112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8854" eaLnBrk="0" hangingPunct="0">
              <a:defRPr sz="2600">
                <a:solidFill>
                  <a:schemeClr val="tx1"/>
                </a:solidFill>
                <a:latin typeface="Arial" charset="0"/>
                <a:ea typeface="ヒラギノ角ゴ Pro W3" charset="0"/>
                <a:cs typeface="ヒラギノ角ゴ Pro W3" charset="0"/>
              </a:defRPr>
            </a:lvl1pPr>
            <a:lvl2pPr marL="767214" indent="-295082" defTabSz="968854" eaLnBrk="0" hangingPunct="0">
              <a:defRPr sz="2600">
                <a:solidFill>
                  <a:schemeClr val="tx1"/>
                </a:solidFill>
                <a:latin typeface="Arial" charset="0"/>
                <a:ea typeface="ヒラギノ角ゴ Pro W3" charset="0"/>
                <a:cs typeface="ヒラギノ角ゴ Pro W3" charset="0"/>
              </a:defRPr>
            </a:lvl2pPr>
            <a:lvl3pPr marL="1180328" indent="-236066" defTabSz="968854" eaLnBrk="0" hangingPunct="0">
              <a:defRPr sz="2600">
                <a:solidFill>
                  <a:schemeClr val="tx1"/>
                </a:solidFill>
                <a:latin typeface="Arial" charset="0"/>
                <a:ea typeface="ヒラギノ角ゴ Pro W3" charset="0"/>
                <a:cs typeface="ヒラギノ角ゴ Pro W3" charset="0"/>
              </a:defRPr>
            </a:lvl3pPr>
            <a:lvl4pPr marL="1652461" indent="-236066" defTabSz="968854" eaLnBrk="0" hangingPunct="0">
              <a:defRPr sz="2600">
                <a:solidFill>
                  <a:schemeClr val="tx1"/>
                </a:solidFill>
                <a:latin typeface="Arial" charset="0"/>
                <a:ea typeface="ヒラギノ角ゴ Pro W3" charset="0"/>
                <a:cs typeface="ヒラギノ角ゴ Pro W3" charset="0"/>
              </a:defRPr>
            </a:lvl4pPr>
            <a:lvl5pPr marL="2124592" indent="-236066" defTabSz="968854" eaLnBrk="0" hangingPunct="0">
              <a:defRPr sz="2600">
                <a:solidFill>
                  <a:schemeClr val="tx1"/>
                </a:solidFill>
                <a:latin typeface="Arial" charset="0"/>
                <a:ea typeface="ヒラギノ角ゴ Pro W3" charset="0"/>
                <a:cs typeface="ヒラギノ角ゴ Pro W3" charset="0"/>
              </a:defRPr>
            </a:lvl5pPr>
            <a:lvl6pPr marL="2596723" indent="-236066" defTabSz="968854"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6pPr>
            <a:lvl7pPr marL="3068855" indent="-236066" defTabSz="968854"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7pPr>
            <a:lvl8pPr marL="3540987" indent="-236066" defTabSz="968854"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8pPr>
            <a:lvl9pPr marL="4013120" indent="-236066" defTabSz="968854"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9pPr>
          </a:lstStyle>
          <a:p>
            <a:pPr marL="0" marR="0" lvl="0" indent="0" algn="r" defTabSz="968854" rtl="0" eaLnBrk="1" fontAlgn="auto" latinLnBrk="0" hangingPunct="1">
              <a:lnSpc>
                <a:spcPct val="100000"/>
              </a:lnSpc>
              <a:spcBef>
                <a:spcPts val="0"/>
              </a:spcBef>
              <a:spcAft>
                <a:spcPts val="0"/>
              </a:spcAft>
              <a:buClrTx/>
              <a:buSzTx/>
              <a:buFontTx/>
              <a:buNone/>
              <a:tabLst/>
              <a:defRPr/>
            </a:pPr>
            <a:fld id="{C897CB6E-6D7F-A849-9C01-C4799FB80366}" type="slidenum">
              <a:rPr kumimoji="0" lang="en-US" sz="900" b="0" i="0" u="none" strike="noStrike" kern="1200" cap="none" spc="0" normalizeH="0" baseline="0" noProof="0">
                <a:ln>
                  <a:noFill/>
                </a:ln>
                <a:solidFill>
                  <a:prstClr val="black"/>
                </a:solidFill>
                <a:effectLst/>
                <a:uLnTx/>
                <a:uFillTx/>
                <a:latin typeface="Arial" charset="0"/>
                <a:ea typeface="ヒラギノ角ゴ Pro W3" charset="0"/>
              </a:rPr>
              <a:pPr marL="0" marR="0" lvl="0" indent="0" algn="r" defTabSz="968854"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50577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This slide is meant to continue the conversation around resilience building and linking it to SFA. Specifically, highlight that in order to build resilience and help team members know what to do, SFA provides an Organizational Peer Support and Self Care framework that is flexible </a:t>
            </a:r>
          </a:p>
          <a:p>
            <a:endParaRPr lang="en-US"/>
          </a:p>
          <a:p>
            <a:r>
              <a:rPr lang="en-US"/>
              <a:t>Stress First Aid is not proscriptive on what needs to be done, but rather provides a framework to help us achieve three core competencies that will help build resilience.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1. Recognize: </a:t>
            </a:r>
            <a:r>
              <a:rPr lang="en-US">
                <a:solidFill>
                  <a:schemeClr val="tx1">
                    <a:lumMod val="50000"/>
                  </a:schemeClr>
                </a:solidFill>
              </a:rPr>
              <a:t>Recognize when you or a coworker has a stress injury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2. Act: </a:t>
            </a:r>
            <a:r>
              <a:rPr lang="en-US">
                <a:solidFill>
                  <a:schemeClr val="tx1">
                    <a:lumMod val="50000"/>
                  </a:schemeClr>
                </a:solidFill>
              </a:rPr>
              <a:t>If you see something, do or say something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3. Know: </a:t>
            </a:r>
            <a:r>
              <a:rPr lang="en-US">
                <a:solidFill>
                  <a:schemeClr val="tx1">
                    <a:lumMod val="50000"/>
                  </a:schemeClr>
                </a:solidFill>
              </a:rPr>
              <a:t>Know at least 2 trusted resources you would access or offer to a coworker in distress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A4F79-0345-2043-A4BE-BB11CE81D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32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MS PGothic" panose="020B0600070205080204" pitchFamily="34" charset="-128"/>
                <a:cs typeface="MS PGothic" charset="0"/>
              </a:rPr>
              <a:t>What does replacement for prevention</a:t>
            </a:r>
            <a:r>
              <a:rPr lang="en-US" b="1" baseline="0" dirty="0">
                <a:ea typeface="MS PGothic" panose="020B0600070205080204" pitchFamily="34" charset="-128"/>
                <a:cs typeface="MS PGothic" charset="0"/>
              </a:rPr>
              <a:t> efforts mean????</a:t>
            </a:r>
          </a:p>
          <a:p>
            <a:endParaRPr lang="en-US" b="1" baseline="0" dirty="0">
              <a:ea typeface="MS PGothic" panose="020B0600070205080204" pitchFamily="34" charset="-128"/>
              <a:cs typeface="MS PGothic" charset="0"/>
            </a:endParaRPr>
          </a:p>
          <a:p>
            <a:r>
              <a:rPr lang="en-US" b="1" dirty="0">
                <a:ea typeface="MS PGothic" panose="020B0600070205080204" pitchFamily="34" charset="-128"/>
                <a:cs typeface="MS PGothic" charset="0"/>
              </a:rPr>
              <a:t>Slide 26: Stress First Aid is NOT</a:t>
            </a:r>
            <a:endParaRPr lang="en-US" dirty="0">
              <a:ea typeface="MS PGothic" panose="020B0600070205080204" pitchFamily="34" charset="-128"/>
              <a:cs typeface="MS PGothic" charset="0"/>
            </a:endParaRPr>
          </a:p>
          <a:p>
            <a:r>
              <a:rPr lang="en-US" dirty="0">
                <a:ea typeface="MS PGothic" panose="020B0600070205080204" pitchFamily="34" charset="-128"/>
                <a:cs typeface="MS PGothic" charset="0"/>
              </a:rPr>
              <a:t> </a:t>
            </a:r>
          </a:p>
          <a:p>
            <a:r>
              <a:rPr lang="en-US" dirty="0">
                <a:ea typeface="MS PGothic" panose="020B0600070205080204" pitchFamily="34" charset="-128"/>
                <a:cs typeface="MS PGothic" charset="0"/>
              </a:rPr>
              <a:t>The following points describe what SFA is NOT:</a:t>
            </a:r>
          </a:p>
          <a:p>
            <a:pPr marL="174468" indent="-174468">
              <a:buFont typeface="Arial" panose="020B0604020202020204" pitchFamily="34" charset="0"/>
              <a:buChar char="•"/>
            </a:pPr>
            <a:r>
              <a:rPr lang="en-US" dirty="0">
                <a:ea typeface="MS PGothic" panose="020B0600070205080204" pitchFamily="34" charset="-128"/>
                <a:cs typeface="MS PGothic" charset="0"/>
              </a:rPr>
              <a:t>An event-only intervention. SFA focuses on people and behaviors instead of focusing on events.</a:t>
            </a:r>
          </a:p>
          <a:p>
            <a:pPr marL="174468" indent="-174468">
              <a:buFont typeface="Arial" panose="020B0604020202020204" pitchFamily="34" charset="0"/>
              <a:buChar char="•"/>
            </a:pPr>
            <a:r>
              <a:rPr lang="en-US" dirty="0">
                <a:ea typeface="MS PGothic" panose="020B0600070205080204" pitchFamily="34" charset="-128"/>
                <a:cs typeface="MS PGothic" charset="0"/>
              </a:rPr>
              <a:t>A one-time only intervention. SFA is a way to identify people in distress and provide long-term emotional support.</a:t>
            </a:r>
          </a:p>
          <a:p>
            <a:pPr marL="174468" indent="-174468">
              <a:buFont typeface="Arial" panose="020B0604020202020204" pitchFamily="34" charset="0"/>
              <a:buChar char="•"/>
            </a:pPr>
            <a:r>
              <a:rPr lang="en-US" dirty="0">
                <a:ea typeface="MS PGothic" panose="020B0600070205080204" pitchFamily="34" charset="-128"/>
                <a:cs typeface="MS PGothic" charset="0"/>
              </a:rPr>
              <a:t>A replacement for needed medical or behavioral health interventions.</a:t>
            </a:r>
          </a:p>
          <a:p>
            <a:pPr marL="174468" indent="-174468">
              <a:buFont typeface="Arial" panose="020B0604020202020204" pitchFamily="34" charset="0"/>
              <a:buChar char="•"/>
            </a:pPr>
            <a:r>
              <a:rPr lang="en-US" dirty="0">
                <a:ea typeface="MS PGothic" panose="020B0600070205080204" pitchFamily="34" charset="-128"/>
                <a:cs typeface="MS PGothic" charset="0"/>
              </a:rPr>
              <a:t>Only</a:t>
            </a:r>
            <a:r>
              <a:rPr lang="en-US" baseline="0" dirty="0">
                <a:ea typeface="MS PGothic" panose="020B0600070205080204" pitchFamily="34" charset="-128"/>
                <a:cs typeface="MS PGothic" charset="0"/>
              </a:rPr>
              <a:t> a reactive intervention</a:t>
            </a:r>
            <a:r>
              <a:rPr lang="en-US" dirty="0">
                <a:ea typeface="MS PGothic" panose="020B0600070205080204" pitchFamily="34" charset="-128"/>
                <a:cs typeface="MS PGothic" charset="0"/>
              </a:rPr>
              <a:t>. </a:t>
            </a:r>
          </a:p>
          <a:p>
            <a:endParaRPr lang="en-US" dirty="0"/>
          </a:p>
        </p:txBody>
      </p:sp>
      <p:sp>
        <p:nvSpPr>
          <p:cNvPr id="4" name="Slide Number Placeholder 3"/>
          <p:cNvSpPr>
            <a:spLocks noGrp="1"/>
          </p:cNvSpPr>
          <p:nvPr>
            <p:ph type="sldNum" sz="quarter" idx="5"/>
          </p:nvPr>
        </p:nvSpPr>
        <p:spPr/>
        <p:txBody>
          <a:bodyPr/>
          <a:lstStyle/>
          <a:p>
            <a:fld id="{4E85D1F8-1B1F-477D-9F2A-04586069CFB2}" type="slidenum">
              <a:rPr lang="en-US" smtClean="0"/>
              <a:pPr/>
              <a:t>5</a:t>
            </a:fld>
            <a:endParaRPr lang="en-US"/>
          </a:p>
        </p:txBody>
      </p:sp>
    </p:spTree>
    <p:extLst>
      <p:ext uri="{BB962C8B-B14F-4D97-AF65-F5344CB8AC3E}">
        <p14:creationId xmlns:p14="http://schemas.microsoft.com/office/powerpoint/2010/main" val="181347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Stress Continuum Model</a:t>
            </a:r>
          </a:p>
          <a:p>
            <a:pPr>
              <a:defRPr/>
            </a:pPr>
            <a:endParaRPr lang="en-US"/>
          </a:p>
          <a:p>
            <a:r>
              <a:rPr lang="en-US"/>
              <a:t>At the heart of stress first aid are two foundational tools for first identifying stress and stress Reactions, and then knowing what to do. In front of you is the first tool called the stress continuum model. This was adapted from the operational stress continuum utilized by the marines. We all react to stress and have different ways of coping with it. The stress continuum helps us places stressors as well as stress reactions on an escalating continuum of severity. In the green zone, for example, a person is experiencing minimal stressors and is therefore functioning at their best. In the yellow zone somebody is experiencing transient kinds of stressors such as some passing financial problems or maybe relationship problems and this leads to some increased stress reactions such as feeling more irritable having more difficulty sleeping. In the orange zone, however, the stress is escalating in terms of either the intensity such as experiencing traumas of life threat, or moral distress- being forced to do things against one's ethical values, or maybe increased grief from too many losses. There can also be too many yellow zone types of stressors- essentially too much excessive everyday types of stressors. In the orange zone a person's functioning is starting to get compromised and one might feel more panic guilt or anger. If this hardens over time- if we stay in the Orange zone for too long- we might enter into the red zone where we might be experiencing reactions like anxiety depression or PTSD. Most importantly, we're essentially not able to function and do our daily activities as we typically would. </a:t>
            </a:r>
          </a:p>
          <a:p>
            <a:endParaRPr lang="en-US"/>
          </a:p>
          <a:p>
            <a:r>
              <a:rPr lang="en-US"/>
              <a:t>The goal of the stress continuum is to help identify these reactions early. Your role is to move stress reactions towards the more manageable colors of yellow and green for yourself and peers by catching it early and taking the appropriate steps depending on the stress level. Once you have identified the signs of experiencing stress and you've noticed, which color zone you're in you can begin to think about taking action for yourself or for your colleagues. If someone is in the Orange or Red Zone, it becomes critical to use the 7 C’s of Stress First Aid. </a:t>
            </a:r>
            <a:endParaRPr lang="en-US">
              <a:ea typeface="ＭＳ Ｐゴシック" pitchFamily="127" charset="-128"/>
              <a:cs typeface="ＭＳ Ｐゴシック" pitchFamily="127" charset="-128"/>
            </a:endParaRPr>
          </a:p>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7B6A4F79-0345-2043-A4BE-BB11CE81D08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99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fontScale="92500" lnSpcReduction="20000"/>
          </a:bodyPr>
          <a:lstStyle/>
          <a:p>
            <a:r>
              <a:rPr lang="en-US" dirty="0"/>
              <a:t>Check is needed because those who have a stress injury may not be aware that their behavior has changed and that they are at an increased risk, stigma is an obstacle to asking for help, and risks from stress injuries may last a long time after the event or be triggered by a new experience. With Check, you first become more aware of baseline, non-stressed behaviors and patterns, and then observe patterns of behaviors that may indicate a stress injury. </a:t>
            </a:r>
          </a:p>
          <a:p>
            <a:r>
              <a:rPr lang="en-US" dirty="0"/>
              <a:t> </a:t>
            </a:r>
          </a:p>
          <a:p>
            <a:r>
              <a:rPr lang="en-US" dirty="0"/>
              <a:t>Coordinate is usually an automatic and complementary process that is happening alongside Check. Coordinate is intended to support someone to prepare to further render SFA actions (see Steps 2 and 3). </a:t>
            </a:r>
          </a:p>
          <a:p>
            <a:r>
              <a:rPr lang="en-US" dirty="0"/>
              <a:t> </a:t>
            </a:r>
          </a:p>
          <a:p>
            <a:r>
              <a:rPr lang="en-US" dirty="0"/>
              <a:t>The two broad goals of Coordinate include:</a:t>
            </a:r>
          </a:p>
          <a:p>
            <a:pPr lvl="0"/>
            <a:r>
              <a:rPr lang="en-US" dirty="0"/>
              <a:t>Who else can help? </a:t>
            </a:r>
          </a:p>
          <a:p>
            <a:pPr lvl="0"/>
            <a:r>
              <a:rPr lang="en-US" dirty="0"/>
              <a:t>Who else needs to know about this individual's stress? </a:t>
            </a:r>
          </a:p>
          <a:p>
            <a:r>
              <a:rPr lang="en-US" dirty="0"/>
              <a:t> </a:t>
            </a:r>
          </a:p>
          <a:p>
            <a:r>
              <a:rPr lang="en-US" dirty="0"/>
              <a:t>This functions as a form of partnership with the stress-injured person and is intended to expand resources and options that may have been depleted by the stress injury source. For example, in the case of marital discord that is impacting work behavior, the use of EAP couples counseling may be needed. In the case of team members angry about poorly functioning equipment, the action would include supply chain quality improvement process. In the case of medical error and associated guilt, the presence of a trusted mentor describing their own error experience may reduce the sense of isolation.</a:t>
            </a:r>
          </a:p>
          <a:p>
            <a:r>
              <a:rPr lang="en-US" dirty="0"/>
              <a:t> </a:t>
            </a:r>
          </a:p>
          <a:p>
            <a:r>
              <a:rPr lang="en-US" dirty="0"/>
              <a:t>For both Check &amp; Coordinate, it is important to remember that these are ongoing, continuous processes—whenever there is a change in behavior or change in risk for stress injury, there should be a Check &amp; Coordinate consideration.</a:t>
            </a:r>
          </a:p>
        </p:txBody>
      </p:sp>
      <p:sp>
        <p:nvSpPr>
          <p:cNvPr id="112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822" eaLnBrk="0" hangingPunct="0">
              <a:defRPr sz="2600">
                <a:solidFill>
                  <a:schemeClr val="tx1"/>
                </a:solidFill>
                <a:latin typeface="Arial" charset="0"/>
                <a:ea typeface="ヒラギノ角ゴ Pro W3" charset="0"/>
                <a:cs typeface="ヒラギノ角ゴ Pro W3" charset="0"/>
              </a:defRPr>
            </a:lvl1pPr>
            <a:lvl2pPr marL="774315" indent="-297813" defTabSz="977822" eaLnBrk="0" hangingPunct="0">
              <a:defRPr sz="2600">
                <a:solidFill>
                  <a:schemeClr val="tx1"/>
                </a:solidFill>
                <a:latin typeface="Arial" charset="0"/>
                <a:ea typeface="ヒラギノ角ゴ Pro W3" charset="0"/>
                <a:cs typeface="ヒラギノ角ゴ Pro W3" charset="0"/>
              </a:defRPr>
            </a:lvl2pPr>
            <a:lvl3pPr marL="1191253" indent="-238251" defTabSz="977822" eaLnBrk="0" hangingPunct="0">
              <a:defRPr sz="2600">
                <a:solidFill>
                  <a:schemeClr val="tx1"/>
                </a:solidFill>
                <a:latin typeface="Arial" charset="0"/>
                <a:ea typeface="ヒラギノ角ゴ Pro W3" charset="0"/>
                <a:cs typeface="ヒラギノ角ゴ Pro W3" charset="0"/>
              </a:defRPr>
            </a:lvl3pPr>
            <a:lvl4pPr marL="1667755" indent="-238251" defTabSz="977822" eaLnBrk="0" hangingPunct="0">
              <a:defRPr sz="2600">
                <a:solidFill>
                  <a:schemeClr val="tx1"/>
                </a:solidFill>
                <a:latin typeface="Arial" charset="0"/>
                <a:ea typeface="ヒラギノ角ゴ Pro W3" charset="0"/>
                <a:cs typeface="ヒラギノ角ゴ Pro W3" charset="0"/>
              </a:defRPr>
            </a:lvl4pPr>
            <a:lvl5pPr marL="2144257" indent="-238251" defTabSz="977822" eaLnBrk="0" hangingPunct="0">
              <a:defRPr sz="2600">
                <a:solidFill>
                  <a:schemeClr val="tx1"/>
                </a:solidFill>
                <a:latin typeface="Arial" charset="0"/>
                <a:ea typeface="ヒラギノ角ゴ Pro W3" charset="0"/>
                <a:cs typeface="ヒラギノ角ゴ Pro W3" charset="0"/>
              </a:defRPr>
            </a:lvl5pPr>
            <a:lvl6pPr marL="2620757" indent="-238251" defTabSz="977822"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6pPr>
            <a:lvl7pPr marL="3097259" indent="-238251" defTabSz="977822"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7pPr>
            <a:lvl8pPr marL="3573761" indent="-238251" defTabSz="977822"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8pPr>
            <a:lvl9pPr marL="4050264" indent="-238251" defTabSz="977822"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9pPr>
          </a:lstStyle>
          <a:p>
            <a:pPr eaLnBrk="1" hangingPunct="1"/>
            <a:fld id="{C897CB6E-6D7F-A849-9C01-C4799FB80366}" type="slidenum">
              <a:rPr lang="en-US" sz="900"/>
              <a:pPr eaLnBrk="1" hangingPunct="1"/>
              <a:t>7</a:t>
            </a:fld>
            <a:endParaRPr lang="en-US" sz="900"/>
          </a:p>
        </p:txBody>
      </p:sp>
    </p:spTree>
    <p:extLst>
      <p:ext uri="{BB962C8B-B14F-4D97-AF65-F5344CB8AC3E}">
        <p14:creationId xmlns:p14="http://schemas.microsoft.com/office/powerpoint/2010/main" val="5873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1432" eaLnBrk="0" fontAlgn="base" hangingPunct="0">
              <a:spcBef>
                <a:spcPct val="30000"/>
              </a:spcBef>
              <a:spcAft>
                <a:spcPct val="0"/>
              </a:spcAft>
              <a:defRPr/>
            </a:pPr>
            <a:r>
              <a:rPr lang="en-US" altLang="en-US" dirty="0"/>
              <a:t>Based on word cloud poll of educators</a:t>
            </a:r>
          </a:p>
          <a:p>
            <a:pPr defTabSz="461432" eaLnBrk="0" fontAlgn="base" hangingPunct="0">
              <a:spcBef>
                <a:spcPct val="30000"/>
              </a:spcBef>
              <a:spcAft>
                <a:spcPct val="0"/>
              </a:spcAft>
              <a:defRPr/>
            </a:pPr>
            <a:endParaRPr lang="en-US" altLang="en-US" dirty="0"/>
          </a:p>
          <a:p>
            <a:pPr defTabSz="461432" eaLnBrk="0" fontAlgn="base" hangingPunct="0">
              <a:spcBef>
                <a:spcPct val="30000"/>
              </a:spcBef>
              <a:spcAft>
                <a:spcPct val="0"/>
              </a:spcAft>
              <a:defRPr/>
            </a:pPr>
            <a:r>
              <a:rPr lang="en-US" altLang="en-US" dirty="0"/>
              <a:t>To achieve this goal, SFA rests on 5 elements that have been demonstrated to promote recovery from stress reactions and which become targets for stress management. These include: establishing a sense of safety and promoting physiological calming when encountering acute stress reactions. It is followed by an emphasis on connection- which is one of the most robust protective factors against developing stress reactions and promoting recovery from them. Lastly, achieving self efficacy in personal life and work as well as fostering a sense of hope rounds out the domains for targeting stress management actions. </a:t>
            </a:r>
          </a:p>
          <a:p>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8225" indent="-286793">
              <a:defRPr>
                <a:solidFill>
                  <a:schemeClr val="tx1"/>
                </a:solidFill>
                <a:latin typeface="Arial" panose="020B0604020202020204" pitchFamily="34" charset="0"/>
                <a:cs typeface="Arial" panose="020B0604020202020204" pitchFamily="34" charset="0"/>
              </a:defRPr>
            </a:lvl2pPr>
            <a:lvl3pPr marL="1150375" indent="-229114">
              <a:defRPr>
                <a:solidFill>
                  <a:schemeClr val="tx1"/>
                </a:solidFill>
                <a:latin typeface="Arial" panose="020B0604020202020204" pitchFamily="34" charset="0"/>
                <a:cs typeface="Arial" panose="020B0604020202020204" pitchFamily="34" charset="0"/>
              </a:defRPr>
            </a:lvl3pPr>
            <a:lvl4pPr marL="1611807" indent="-229114">
              <a:defRPr>
                <a:solidFill>
                  <a:schemeClr val="tx1"/>
                </a:solidFill>
                <a:latin typeface="Arial" panose="020B0604020202020204" pitchFamily="34" charset="0"/>
                <a:cs typeface="Arial" panose="020B0604020202020204" pitchFamily="34" charset="0"/>
              </a:defRPr>
            </a:lvl4pPr>
            <a:lvl5pPr marL="2071636" indent="-229114">
              <a:defRPr>
                <a:solidFill>
                  <a:schemeClr val="tx1"/>
                </a:solidFill>
                <a:latin typeface="Arial" panose="020B0604020202020204" pitchFamily="34" charset="0"/>
                <a:cs typeface="Arial" panose="020B0604020202020204" pitchFamily="34" charset="0"/>
              </a:defRPr>
            </a:lvl5pPr>
            <a:lvl6pPr marL="2533068" indent="-229114" defTabSz="4614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4500" indent="-229114" defTabSz="4614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5932" indent="-229114" defTabSz="4614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7363" indent="-229114" defTabSz="4614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C0146F-C0FC-42A1-AF98-F07A9F6E072D}" type="slidenum">
              <a:rPr lang="en-US" altLang="en-US" smtClean="0">
                <a:solidFill>
                  <a:prstClr val="black"/>
                </a:solidFill>
                <a:latin typeface="Calibri" panose="020F0502020204030204" pitchFamily="34" charset="0"/>
              </a:rPr>
              <a:pPr/>
              <a:t>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32646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4B200-0A8F-4BCE-9ACD-AF11F669E395}" type="slidenum">
              <a:rPr lang="en-US" smtClean="0"/>
              <a:t>10</a:t>
            </a:fld>
            <a:endParaRPr lang="en-US"/>
          </a:p>
        </p:txBody>
      </p:sp>
    </p:spTree>
    <p:extLst>
      <p:ext uri="{BB962C8B-B14F-4D97-AF65-F5344CB8AC3E}">
        <p14:creationId xmlns:p14="http://schemas.microsoft.com/office/powerpoint/2010/main" val="340851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3F4A-0ED4-4896-8FF3-573AA1C3AB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3B01E3-6BF7-4926-BDC8-CF55A90306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EDBFDF-5BD9-4A61-9229-36FC2CB84DBC}"/>
              </a:ext>
            </a:extLst>
          </p:cNvPr>
          <p:cNvSpPr>
            <a:spLocks noGrp="1"/>
          </p:cNvSpPr>
          <p:nvPr>
            <p:ph type="dt" sz="half" idx="10"/>
          </p:nvPr>
        </p:nvSpPr>
        <p:spPr/>
        <p:txBody>
          <a:bodyPr/>
          <a:lstStyle/>
          <a:p>
            <a:fld id="{BA4BFDBB-123D-49D1-AAE6-1A1E0F7144CD}" type="datetimeFigureOut">
              <a:rPr lang="en-US" smtClean="0"/>
              <a:t>5/15/2023</a:t>
            </a:fld>
            <a:endParaRPr lang="en-US"/>
          </a:p>
        </p:txBody>
      </p:sp>
      <p:sp>
        <p:nvSpPr>
          <p:cNvPr id="5" name="Footer Placeholder 4">
            <a:extLst>
              <a:ext uri="{FF2B5EF4-FFF2-40B4-BE49-F238E27FC236}">
                <a16:creationId xmlns:a16="http://schemas.microsoft.com/office/drawing/2014/main" id="{64E1815C-DE57-4296-92B8-B8E525EAD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E6DEE-EA6E-41DA-A727-AB6594F53E10}"/>
              </a:ext>
            </a:extLst>
          </p:cNvPr>
          <p:cNvSpPr>
            <a:spLocks noGrp="1"/>
          </p:cNvSpPr>
          <p:nvPr>
            <p:ph type="sldNum" sz="quarter" idx="12"/>
          </p:nvPr>
        </p:nvSpPr>
        <p:spPr/>
        <p:txBody>
          <a:bodyPr/>
          <a:lstStyle/>
          <a:p>
            <a:fld id="{2742A8B9-715A-4226-BEE5-77D505448A20}" type="slidenum">
              <a:rPr lang="en-US" smtClean="0"/>
              <a:t>‹#›</a:t>
            </a:fld>
            <a:endParaRPr lang="en-US"/>
          </a:p>
        </p:txBody>
      </p:sp>
    </p:spTree>
    <p:extLst>
      <p:ext uri="{BB962C8B-B14F-4D97-AF65-F5344CB8AC3E}">
        <p14:creationId xmlns:p14="http://schemas.microsoft.com/office/powerpoint/2010/main" val="353589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49DA-BA03-4A8F-9B8B-168386F177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0EE210-F0E9-4D7D-9117-5DBDB3E0B4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0D6FC-DF85-4152-AA81-E77B56CB12B3}"/>
              </a:ext>
            </a:extLst>
          </p:cNvPr>
          <p:cNvSpPr>
            <a:spLocks noGrp="1"/>
          </p:cNvSpPr>
          <p:nvPr>
            <p:ph type="dt" sz="half" idx="10"/>
          </p:nvPr>
        </p:nvSpPr>
        <p:spPr/>
        <p:txBody>
          <a:bodyPr/>
          <a:lstStyle/>
          <a:p>
            <a:fld id="{BA4BFDBB-123D-49D1-AAE6-1A1E0F7144CD}" type="datetimeFigureOut">
              <a:rPr lang="en-US" smtClean="0"/>
              <a:t>5/15/2023</a:t>
            </a:fld>
            <a:endParaRPr lang="en-US"/>
          </a:p>
        </p:txBody>
      </p:sp>
      <p:sp>
        <p:nvSpPr>
          <p:cNvPr id="5" name="Footer Placeholder 4">
            <a:extLst>
              <a:ext uri="{FF2B5EF4-FFF2-40B4-BE49-F238E27FC236}">
                <a16:creationId xmlns:a16="http://schemas.microsoft.com/office/drawing/2014/main" id="{C808AF27-14D3-4614-A42F-03D5860C9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4B3D0-A884-4F12-8D74-273CC6A9A480}"/>
              </a:ext>
            </a:extLst>
          </p:cNvPr>
          <p:cNvSpPr>
            <a:spLocks noGrp="1"/>
          </p:cNvSpPr>
          <p:nvPr>
            <p:ph type="sldNum" sz="quarter" idx="12"/>
          </p:nvPr>
        </p:nvSpPr>
        <p:spPr/>
        <p:txBody>
          <a:bodyPr/>
          <a:lstStyle/>
          <a:p>
            <a:fld id="{2742A8B9-715A-4226-BEE5-77D505448A20}" type="slidenum">
              <a:rPr lang="en-US" smtClean="0"/>
              <a:t>‹#›</a:t>
            </a:fld>
            <a:endParaRPr lang="en-US"/>
          </a:p>
        </p:txBody>
      </p:sp>
    </p:spTree>
    <p:extLst>
      <p:ext uri="{BB962C8B-B14F-4D97-AF65-F5344CB8AC3E}">
        <p14:creationId xmlns:p14="http://schemas.microsoft.com/office/powerpoint/2010/main" val="167521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1A94D2-800B-42C5-AF0D-A3AA4300F8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F06B4B-FF1B-4509-8371-F495BCF71C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72629-78B9-429B-AAB8-89BA51B4C4E7}"/>
              </a:ext>
            </a:extLst>
          </p:cNvPr>
          <p:cNvSpPr>
            <a:spLocks noGrp="1"/>
          </p:cNvSpPr>
          <p:nvPr>
            <p:ph type="dt" sz="half" idx="10"/>
          </p:nvPr>
        </p:nvSpPr>
        <p:spPr/>
        <p:txBody>
          <a:bodyPr/>
          <a:lstStyle/>
          <a:p>
            <a:fld id="{BA4BFDBB-123D-49D1-AAE6-1A1E0F7144CD}" type="datetimeFigureOut">
              <a:rPr lang="en-US" smtClean="0"/>
              <a:t>5/15/2023</a:t>
            </a:fld>
            <a:endParaRPr lang="en-US"/>
          </a:p>
        </p:txBody>
      </p:sp>
      <p:sp>
        <p:nvSpPr>
          <p:cNvPr id="5" name="Footer Placeholder 4">
            <a:extLst>
              <a:ext uri="{FF2B5EF4-FFF2-40B4-BE49-F238E27FC236}">
                <a16:creationId xmlns:a16="http://schemas.microsoft.com/office/drawing/2014/main" id="{C761B8FE-400B-4F40-8154-C9DA6488B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37DD3-1779-412F-A17A-6C987ECD8E8E}"/>
              </a:ext>
            </a:extLst>
          </p:cNvPr>
          <p:cNvSpPr>
            <a:spLocks noGrp="1"/>
          </p:cNvSpPr>
          <p:nvPr>
            <p:ph type="sldNum" sz="quarter" idx="12"/>
          </p:nvPr>
        </p:nvSpPr>
        <p:spPr/>
        <p:txBody>
          <a:bodyPr/>
          <a:lstStyle/>
          <a:p>
            <a:fld id="{2742A8B9-715A-4226-BEE5-77D505448A20}" type="slidenum">
              <a:rPr lang="en-US" smtClean="0"/>
              <a:t>‹#›</a:t>
            </a:fld>
            <a:endParaRPr lang="en-US"/>
          </a:p>
        </p:txBody>
      </p:sp>
    </p:spTree>
    <p:extLst>
      <p:ext uri="{BB962C8B-B14F-4D97-AF65-F5344CB8AC3E}">
        <p14:creationId xmlns:p14="http://schemas.microsoft.com/office/powerpoint/2010/main" val="700136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a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6218238"/>
            <a:ext cx="21018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1717" y="1373189"/>
            <a:ext cx="10972800" cy="796925"/>
          </a:xfrm>
        </p:spPr>
        <p:txBody>
          <a:bodyPr>
            <a:noAutofit/>
          </a:bodyPr>
          <a:lstStyle>
            <a:lvl1pPr>
              <a:defRPr sz="4400" b="0">
                <a:solidFill>
                  <a:schemeClr val="accent1"/>
                </a:solidFill>
              </a:defRPr>
            </a:lvl1pPr>
          </a:lstStyle>
          <a:p>
            <a:r>
              <a:rPr lang="en-US"/>
              <a:t>Click to edit Master title style</a:t>
            </a:r>
          </a:p>
        </p:txBody>
      </p:sp>
      <p:sp>
        <p:nvSpPr>
          <p:cNvPr id="9" name="Content Placeholder 8"/>
          <p:cNvSpPr>
            <a:spLocks noGrp="1"/>
          </p:cNvSpPr>
          <p:nvPr>
            <p:ph sz="quarter" idx="12"/>
          </p:nvPr>
        </p:nvSpPr>
        <p:spPr>
          <a:xfrm>
            <a:off x="609600" y="2286000"/>
            <a:ext cx="10972800" cy="3657600"/>
          </a:xfrm>
        </p:spPr>
        <p:txBody>
          <a:bodyPr>
            <a:noAutofit/>
          </a:bodyPr>
          <a:lstStyle>
            <a:lvl1pPr marL="342900" indent="-342900">
              <a:buFont typeface="+mj-lt"/>
              <a:buAutoNum type="arabicPeriod"/>
              <a:defRPr sz="2800" baseline="0">
                <a:solidFill>
                  <a:schemeClr val="accent1"/>
                </a:solidFill>
              </a:defRPr>
            </a:lvl1pPr>
            <a:lvl2pPr marL="628650" indent="-284163">
              <a:buFont typeface="Arial" panose="020B0604020202020204" pitchFamily="34" charset="0"/>
              <a:buChar char="•"/>
              <a:defRPr sz="2800">
                <a:solidFill>
                  <a:schemeClr val="accent1"/>
                </a:solidFill>
              </a:defRPr>
            </a:lvl2pPr>
            <a:lvl3pPr marL="630936" indent="-283464">
              <a:buFont typeface="Arial" panose="020B0604020202020204" pitchFamily="34" charset="0"/>
              <a:buChar char="•"/>
              <a:defRPr sz="2800">
                <a:solidFill>
                  <a:schemeClr val="accent1"/>
                </a:solidFill>
              </a:defRPr>
            </a:lvl3pPr>
            <a:lvl4pPr marL="630936" indent="-283464">
              <a:buFont typeface="Arial" panose="020B0604020202020204" pitchFamily="34" charset="0"/>
              <a:buChar char="•"/>
              <a:defRPr sz="2800">
                <a:solidFill>
                  <a:srgbClr val="003CA5"/>
                </a:solidFill>
              </a:defRPr>
            </a:lvl4pPr>
            <a:lvl5pPr marL="630936" indent="-283464">
              <a:buFont typeface="Arial" panose="020B0604020202020204" pitchFamily="34" charset="0"/>
              <a:buChar char="•"/>
              <a:defRPr sz="2800">
                <a:solidFill>
                  <a:srgbClr val="003CA5"/>
                </a:solidFill>
              </a:defRPr>
            </a:lvl5pPr>
            <a:lvl6pPr marL="630936" indent="-283464">
              <a:buFont typeface="Arial" panose="020B0604020202020204" pitchFamily="34" charset="0"/>
              <a:buChar char="•"/>
              <a:defRPr sz="2800">
                <a:solidFill>
                  <a:schemeClr val="accent1"/>
                </a:solidFill>
              </a:defRPr>
            </a:lvl6pPr>
            <a:lvl7pPr marL="630936" indent="-283464">
              <a:buFont typeface="Arial" panose="020B0604020202020204" pitchFamily="34" charset="0"/>
              <a:buChar char="•"/>
              <a:defRPr sz="2800">
                <a:solidFill>
                  <a:srgbClr val="003CA5"/>
                </a:solidFill>
              </a:defRPr>
            </a:lvl7pPr>
            <a:lvl8pPr marL="630936" indent="-283464">
              <a:buFont typeface="Arial" panose="020B0604020202020204" pitchFamily="34" charset="0"/>
              <a:buChar char="•"/>
              <a:defRPr sz="2800">
                <a:solidFill>
                  <a:srgbClr val="003CA5"/>
                </a:solidFill>
              </a:defRPr>
            </a:lvl8pPr>
            <a:lvl9pPr marL="630936" indent="-283464">
              <a:buFont typeface="Arial" panose="020B0604020202020204" pitchFamily="34" charset="0"/>
              <a:buChar char="•"/>
              <a:defRPr sz="2800">
                <a:solidFill>
                  <a:srgbClr val="003CA5"/>
                </a:solidFill>
              </a:defRPr>
            </a:lvl9pPr>
          </a:lstStyle>
          <a:p>
            <a:pPr lvl="0"/>
            <a:r>
              <a:rPr lang="en-US"/>
              <a:t>Click to edit Master text styles</a:t>
            </a:r>
          </a:p>
          <a:p>
            <a:pPr lvl="1"/>
            <a:r>
              <a:rPr lang="en-US"/>
              <a:t>Second level</a:t>
            </a:r>
          </a:p>
        </p:txBody>
      </p:sp>
      <p:sp>
        <p:nvSpPr>
          <p:cNvPr id="5" name="Date Placeholder 3"/>
          <p:cNvSpPr>
            <a:spLocks noGrp="1"/>
          </p:cNvSpPr>
          <p:nvPr>
            <p:ph type="dt" sz="half" idx="13"/>
          </p:nvPr>
        </p:nvSpPr>
        <p:spPr/>
        <p:txBody>
          <a:bodyPr/>
          <a:lstStyle>
            <a:lvl1pPr algn="ctr">
              <a:defRPr/>
            </a:lvl1pPr>
          </a:lstStyle>
          <a:p>
            <a:pPr>
              <a:defRPr/>
            </a:pPr>
            <a:r>
              <a:rPr lang="en-US">
                <a:solidFill>
                  <a:srgbClr val="53565A"/>
                </a:solidFill>
              </a:rPr>
              <a:t>Month Day, Year</a:t>
            </a:r>
          </a:p>
        </p:txBody>
      </p:sp>
      <p:sp>
        <p:nvSpPr>
          <p:cNvPr id="6" name="Slide Number Placeholder 4"/>
          <p:cNvSpPr>
            <a:spLocks noGrp="1"/>
          </p:cNvSpPr>
          <p:nvPr>
            <p:ph type="sldNum" sz="quarter" idx="14"/>
          </p:nvPr>
        </p:nvSpPr>
        <p:spPr/>
        <p:txBody>
          <a:bodyPr/>
          <a:lstStyle>
            <a:lvl1pPr>
              <a:defRPr/>
            </a:lvl1pPr>
          </a:lstStyle>
          <a:p>
            <a:pPr>
              <a:defRPr/>
            </a:pPr>
            <a:fld id="{D383FF76-8F99-4BE9-AC21-EA25F0FB27C6}" type="slidenum">
              <a:rPr lang="en-US" altLang="en-US">
                <a:solidFill>
                  <a:srgbClr val="53565A"/>
                </a:solidFill>
              </a:rPr>
              <a:pPr>
                <a:defRPr/>
              </a:pPr>
              <a:t>‹#›</a:t>
            </a:fld>
            <a:endParaRPr lang="en-US" altLang="en-US">
              <a:solidFill>
                <a:srgbClr val="53565A"/>
              </a:solidFill>
            </a:endParaRPr>
          </a:p>
        </p:txBody>
      </p:sp>
    </p:spTree>
    <p:extLst>
      <p:ext uri="{BB962C8B-B14F-4D97-AF65-F5344CB8AC3E}">
        <p14:creationId xmlns:p14="http://schemas.microsoft.com/office/powerpoint/2010/main" val="3654093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py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0"/>
            <a:ext cx="12181172" cy="6858000"/>
          </a:xfrm>
          <a:prstGeom prst="rect">
            <a:avLst/>
          </a:prstGeom>
        </p:spPr>
      </p:pic>
      <p:sp>
        <p:nvSpPr>
          <p:cNvPr id="10" name="Title 1"/>
          <p:cNvSpPr>
            <a:spLocks noGrp="1"/>
          </p:cNvSpPr>
          <p:nvPr>
            <p:ph type="title"/>
          </p:nvPr>
        </p:nvSpPr>
        <p:spPr>
          <a:xfrm>
            <a:off x="1160548" y="1047447"/>
            <a:ext cx="9860213" cy="877148"/>
          </a:xfrm>
          <a:prstGeom prst="rect">
            <a:avLst/>
          </a:prstGeom>
        </p:spPr>
        <p:txBody>
          <a:bodyPr lIns="91438" tIns="45719" rIns="91438" bIns="45719">
            <a:noAutofit/>
          </a:bodyPr>
          <a:lstStyle>
            <a:lvl1pPr algn="l">
              <a:defRPr sz="5867" b="1" i="0" baseline="0">
                <a:solidFill>
                  <a:schemeClr val="accent4">
                    <a:lumMod val="20000"/>
                    <a:lumOff val="80000"/>
                  </a:schemeClr>
                </a:solidFill>
                <a:latin typeface="+mj-lt"/>
                <a:ea typeface="Calibri" charset="0"/>
                <a:cs typeface="Calibri" charset="0"/>
              </a:defRPr>
            </a:lvl1pPr>
          </a:lstStyle>
          <a:p>
            <a:r>
              <a:rPr lang="en-GB"/>
              <a:t>Click to edit Master title style</a:t>
            </a:r>
            <a:endParaRPr lang="en-US"/>
          </a:p>
        </p:txBody>
      </p:sp>
      <p:sp>
        <p:nvSpPr>
          <p:cNvPr id="21" name="Subtitle 2"/>
          <p:cNvSpPr>
            <a:spLocks noGrp="1"/>
          </p:cNvSpPr>
          <p:nvPr>
            <p:ph type="subTitle" idx="1"/>
          </p:nvPr>
        </p:nvSpPr>
        <p:spPr>
          <a:xfrm>
            <a:off x="1160549" y="2425844"/>
            <a:ext cx="9842795" cy="472331"/>
          </a:xfrm>
          <a:prstGeom prst="rect">
            <a:avLst/>
          </a:prstGeom>
        </p:spPr>
        <p:txBody>
          <a:bodyPr lIns="91438" tIns="45719" rIns="91438" bIns="45719"/>
          <a:lstStyle>
            <a:lvl1pPr marL="0" indent="0" algn="l">
              <a:buNone/>
              <a:defRPr sz="3067" b="0" i="0" baseline="0">
                <a:solidFill>
                  <a:srgbClr val="5C0B8A"/>
                </a:solidFill>
                <a:latin typeface="Calibri" charset="0"/>
                <a:ea typeface="Calibri" charset="0"/>
                <a:cs typeface="Calibri"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a:t>Click to edit Master subtitle style</a:t>
            </a:r>
          </a:p>
        </p:txBody>
      </p:sp>
      <p:sp>
        <p:nvSpPr>
          <p:cNvPr id="28" name="Content Placeholder 3"/>
          <p:cNvSpPr>
            <a:spLocks noGrp="1"/>
          </p:cNvSpPr>
          <p:nvPr>
            <p:ph idx="10"/>
          </p:nvPr>
        </p:nvSpPr>
        <p:spPr>
          <a:xfrm>
            <a:off x="1178883" y="3281009"/>
            <a:ext cx="9860213" cy="2829347"/>
          </a:xfrm>
          <a:prstGeom prst="rect">
            <a:avLst/>
          </a:prstGeom>
        </p:spPr>
        <p:txBody>
          <a:bodyPr lIns="91438" tIns="45719" rIns="91438" bIns="45719"/>
          <a:lstStyle>
            <a:lvl1pPr marL="201074" indent="-201074">
              <a:lnSpc>
                <a:spcPct val="100000"/>
              </a:lnSpc>
              <a:spcBef>
                <a:spcPts val="1600"/>
              </a:spcBef>
              <a:buClr>
                <a:schemeClr val="accent4">
                  <a:lumMod val="20000"/>
                  <a:lumOff val="80000"/>
                </a:schemeClr>
              </a:buClr>
              <a:buSzPct val="75000"/>
              <a:defRPr sz="2400">
                <a:solidFill>
                  <a:srgbClr val="53565A"/>
                </a:solidFill>
              </a:defRPr>
            </a:lvl1pPr>
            <a:lvl2pPr>
              <a:buClr>
                <a:srgbClr val="009ADF"/>
              </a:buClr>
              <a:buSzPct val="75000"/>
              <a:defRPr/>
            </a:lvl2pPr>
          </a:lstStyle>
          <a:p>
            <a:pPr lvl="0"/>
            <a:r>
              <a:rPr lang="en-US"/>
              <a:t>Edit Master text styles</a:t>
            </a:r>
          </a:p>
          <a:p>
            <a:endParaRPr lang="en-GB"/>
          </a:p>
        </p:txBody>
      </p:sp>
    </p:spTree>
    <p:extLst>
      <p:ext uri="{BB962C8B-B14F-4D97-AF65-F5344CB8AC3E}">
        <p14:creationId xmlns:p14="http://schemas.microsoft.com/office/powerpoint/2010/main" val="23824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 Slide 2-Colum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6218238"/>
            <a:ext cx="21018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0" name="Content Placeholder 8"/>
          <p:cNvSpPr>
            <a:spLocks noGrp="1"/>
          </p:cNvSpPr>
          <p:nvPr>
            <p:ph sz="quarter" idx="14"/>
          </p:nvPr>
        </p:nvSpPr>
        <p:spPr>
          <a:xfrm>
            <a:off x="609600"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a:p>
            <a:pPr lvl="1"/>
            <a:r>
              <a:rPr lang="en-US"/>
              <a:t>Second level</a:t>
            </a:r>
          </a:p>
        </p:txBody>
      </p:sp>
      <p:sp>
        <p:nvSpPr>
          <p:cNvPr id="12" name="Content Placeholder 8"/>
          <p:cNvSpPr>
            <a:spLocks noGrp="1"/>
          </p:cNvSpPr>
          <p:nvPr>
            <p:ph sz="quarter" idx="15"/>
          </p:nvPr>
        </p:nvSpPr>
        <p:spPr>
          <a:xfrm>
            <a:off x="6276828" y="1371600"/>
            <a:ext cx="5303520" cy="4572000"/>
          </a:xfrm>
        </p:spPr>
        <p:txBody>
          <a:bodyPr>
            <a:noAutofit/>
          </a:bodyPr>
          <a:lstStyle>
            <a:lvl1pPr>
              <a:defRPr sz="2400">
                <a:solidFill>
                  <a:schemeClr val="tx2"/>
                </a:solidFill>
              </a:defRPr>
            </a:lvl1pPr>
            <a:lvl2pPr marL="173736" indent="-173736">
              <a:buFont typeface="Arial" panose="020B0604020202020204" pitchFamily="34" charset="0"/>
              <a:buChar char="•"/>
              <a:defRPr sz="2400">
                <a:solidFill>
                  <a:schemeClr val="tx2"/>
                </a:solidFill>
              </a:defRPr>
            </a:lvl2pPr>
            <a:lvl3pPr marL="173736" indent="-173736">
              <a:buFont typeface="Arial" panose="020B0604020202020204" pitchFamily="34" charset="0"/>
              <a:buChar char="•"/>
              <a:defRPr sz="2400">
                <a:solidFill>
                  <a:schemeClr val="tx2"/>
                </a:solidFill>
              </a:defRPr>
            </a:lvl3pPr>
            <a:lvl4pPr marL="173736" indent="-173736">
              <a:buFont typeface="Arial" panose="020B0604020202020204" pitchFamily="34" charset="0"/>
              <a:buChar char="•"/>
              <a:defRPr sz="2400">
                <a:solidFill>
                  <a:schemeClr val="tx2"/>
                </a:solidFill>
              </a:defRPr>
            </a:lvl4pPr>
            <a:lvl5pPr marL="173736" indent="-173736">
              <a:buFont typeface="Arial" panose="020B0604020202020204" pitchFamily="34" charset="0"/>
              <a:buChar char="•"/>
              <a:defRPr sz="2400">
                <a:solidFill>
                  <a:schemeClr val="tx2"/>
                </a:solidFill>
              </a:defRPr>
            </a:lvl5pPr>
            <a:lvl6pPr marL="173736" indent="-173736">
              <a:buFont typeface="Arial" panose="020B0604020202020204" pitchFamily="34" charset="0"/>
              <a:buChar char="•"/>
              <a:defRPr sz="2400">
                <a:solidFill>
                  <a:schemeClr val="tx2"/>
                </a:solidFill>
              </a:defRPr>
            </a:lvl6pPr>
            <a:lvl7pPr marL="173736" indent="-173736">
              <a:buFont typeface="Arial" panose="020B0604020202020204" pitchFamily="34" charset="0"/>
              <a:buChar char="•"/>
              <a:defRPr sz="2400">
                <a:solidFill>
                  <a:schemeClr val="tx2"/>
                </a:solidFill>
              </a:defRPr>
            </a:lvl7pPr>
            <a:lvl8pPr marL="173736" indent="-173736">
              <a:buFont typeface="Arial" panose="020B0604020202020204" pitchFamily="34" charset="0"/>
              <a:buChar char="•"/>
              <a:defRPr sz="2400">
                <a:solidFill>
                  <a:schemeClr val="tx2"/>
                </a:solidFill>
              </a:defRPr>
            </a:lvl8pPr>
            <a:lvl9pPr marL="173736" indent="-173736">
              <a:buFont typeface="Arial" panose="020B0604020202020204" pitchFamily="34" charset="0"/>
              <a:buChar char="•"/>
              <a:defRPr sz="2400">
                <a:solidFill>
                  <a:schemeClr val="tx2"/>
                </a:solidFill>
              </a:defRPr>
            </a:lvl9pPr>
          </a:lstStyle>
          <a:p>
            <a:pPr lvl="0"/>
            <a:r>
              <a:rPr lang="en-US"/>
              <a:t>Click to edit Master text styles</a:t>
            </a:r>
          </a:p>
          <a:p>
            <a:pPr lvl="1"/>
            <a:r>
              <a:rPr lang="en-US"/>
              <a:t>Second level</a:t>
            </a:r>
          </a:p>
        </p:txBody>
      </p:sp>
      <p:sp>
        <p:nvSpPr>
          <p:cNvPr id="6" name="Date Placeholder 2"/>
          <p:cNvSpPr>
            <a:spLocks noGrp="1"/>
          </p:cNvSpPr>
          <p:nvPr>
            <p:ph type="dt" sz="half" idx="16"/>
          </p:nvPr>
        </p:nvSpPr>
        <p:spPr/>
        <p:txBody>
          <a:bodyPr/>
          <a:lstStyle>
            <a:lvl1pPr algn="ctr">
              <a:defRPr/>
            </a:lvl1pPr>
          </a:lstStyle>
          <a:p>
            <a:pPr>
              <a:defRPr/>
            </a:pPr>
            <a:r>
              <a:rPr lang="en-US">
                <a:solidFill>
                  <a:srgbClr val="53565A"/>
                </a:solidFill>
              </a:rPr>
              <a:t>Month Day, Year</a:t>
            </a:r>
          </a:p>
        </p:txBody>
      </p:sp>
      <p:sp>
        <p:nvSpPr>
          <p:cNvPr id="7" name="Slide Number Placeholder 6"/>
          <p:cNvSpPr>
            <a:spLocks noGrp="1"/>
          </p:cNvSpPr>
          <p:nvPr>
            <p:ph type="sldNum" sz="quarter" idx="17"/>
          </p:nvPr>
        </p:nvSpPr>
        <p:spPr/>
        <p:txBody>
          <a:bodyPr/>
          <a:lstStyle>
            <a:lvl1pPr>
              <a:defRPr/>
            </a:lvl1pPr>
          </a:lstStyle>
          <a:p>
            <a:pPr>
              <a:defRPr/>
            </a:pPr>
            <a:fld id="{0A3BCB47-62EC-4BD5-A5A1-83B01615BD97}" type="slidenum">
              <a:rPr lang="en-US" altLang="en-US">
                <a:solidFill>
                  <a:srgbClr val="53565A"/>
                </a:solidFill>
              </a:rPr>
              <a:pPr>
                <a:defRPr/>
              </a:pPr>
              <a:t>‹#›</a:t>
            </a:fld>
            <a:endParaRPr lang="en-US" altLang="en-US">
              <a:solidFill>
                <a:srgbClr val="53565A"/>
              </a:solidFill>
            </a:endParaRPr>
          </a:p>
        </p:txBody>
      </p:sp>
    </p:spTree>
    <p:extLst>
      <p:ext uri="{BB962C8B-B14F-4D97-AF65-F5344CB8AC3E}">
        <p14:creationId xmlns:p14="http://schemas.microsoft.com/office/powerpoint/2010/main" val="120471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Slide Alternat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l="63992"/>
          <a:stretch>
            <a:fillRect/>
          </a:stretch>
        </p:blipFill>
        <p:spPr bwMode="black">
          <a:xfrm>
            <a:off x="7802563" y="0"/>
            <a:ext cx="4389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5150" y="6218238"/>
            <a:ext cx="21018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0"/>
          <p:cNvSpPr>
            <a:spLocks noGrp="1"/>
          </p:cNvSpPr>
          <p:nvPr>
            <p:ph type="body" sz="quarter" idx="12"/>
          </p:nvPr>
        </p:nvSpPr>
        <p:spPr bwMode="blackWhite">
          <a:xfrm>
            <a:off x="611717" y="1373188"/>
            <a:ext cx="7190316" cy="4572000"/>
          </a:xfrm>
        </p:spPr>
        <p:txBody>
          <a:bodyPr>
            <a:noAutofit/>
          </a:bodyPr>
          <a:lstStyle>
            <a:lvl1pPr>
              <a:defRPr sz="4400" baseline="0">
                <a:solidFill>
                  <a:schemeClr val="accent1"/>
                </a:solidFill>
              </a:defRPr>
            </a:lvl1pPr>
            <a:lvl2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2pPr>
            <a:lvl3pPr marL="287338" indent="-285750">
              <a:defRPr sz="3600">
                <a:solidFill>
                  <a:schemeClr val="accent1"/>
                </a:solidFill>
              </a:defRPr>
            </a:lvl3pPr>
            <a:lvl4pPr marL="283464" indent="-284163">
              <a:buFont typeface="Calibri" panose="020F0502020204030204" pitchFamily="34" charset="0"/>
              <a:buChar char="-"/>
              <a:defRPr sz="3600">
                <a:solidFill>
                  <a:schemeClr val="accent1"/>
                </a:solidFill>
              </a:defRPr>
            </a:lvl4pPr>
            <a:lvl5pPr marL="283464" indent="-284163">
              <a:defRPr sz="3600">
                <a:solidFill>
                  <a:schemeClr val="accent1"/>
                </a:solidFill>
              </a:defRPr>
            </a:lvl5pPr>
            <a:lvl6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6pPr>
            <a:lvl7pPr marL="287338"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7pPr>
            <a:lvl8pPr marL="285750" marR="0" indent="-285750" algn="l" defTabSz="0" rtl="0" eaLnBrk="1" fontAlgn="auto" latinLnBrk="0" hangingPunct="1">
              <a:lnSpc>
                <a:spcPct val="100000"/>
              </a:lnSpc>
              <a:spcBef>
                <a:spcPts val="0"/>
              </a:spcBef>
              <a:spcAft>
                <a:spcPts val="300"/>
              </a:spcAft>
              <a:buClrTx/>
              <a:buSzTx/>
              <a:buFont typeface="Calibri" panose="020F0502020204030204" pitchFamily="34" charset="0"/>
              <a:buChar char="-"/>
              <a:tabLst/>
              <a:defRPr sz="3600">
                <a:solidFill>
                  <a:schemeClr val="accent1"/>
                </a:solidFill>
              </a:defRPr>
            </a:lvl8pPr>
            <a:lvl9pPr marL="287338" indent="-285750">
              <a:defRPr sz="3600">
                <a:solidFill>
                  <a:schemeClr val="accent1"/>
                </a:solidFill>
              </a:defRPr>
            </a:lvl9pPr>
          </a:lstStyle>
          <a:p>
            <a:pPr lvl="0"/>
            <a:r>
              <a:rPr lang="en-US"/>
              <a:t>Click to edit Master text styles</a:t>
            </a:r>
          </a:p>
        </p:txBody>
      </p:sp>
      <p:sp>
        <p:nvSpPr>
          <p:cNvPr id="5" name="Date Placeholder 1"/>
          <p:cNvSpPr>
            <a:spLocks noGrp="1"/>
          </p:cNvSpPr>
          <p:nvPr>
            <p:ph type="dt" sz="half" idx="13"/>
          </p:nvPr>
        </p:nvSpPr>
        <p:spPr/>
        <p:txBody>
          <a:bodyPr/>
          <a:lstStyle>
            <a:lvl1pPr algn="ctr">
              <a:defRPr>
                <a:solidFill>
                  <a:schemeClr val="tx1"/>
                </a:solidFill>
              </a:defRPr>
            </a:lvl1pPr>
          </a:lstStyle>
          <a:p>
            <a:pPr>
              <a:defRPr/>
            </a:pPr>
            <a:r>
              <a:rPr lang="en-US">
                <a:solidFill>
                  <a:srgbClr val="53565A"/>
                </a:solidFill>
              </a:rPr>
              <a:t>Month Day, Year</a:t>
            </a:r>
          </a:p>
        </p:txBody>
      </p:sp>
      <p:sp>
        <p:nvSpPr>
          <p:cNvPr id="6" name="Slide Number Placeholder 5"/>
          <p:cNvSpPr>
            <a:spLocks noGrp="1"/>
          </p:cNvSpPr>
          <p:nvPr>
            <p:ph type="sldNum" sz="quarter" idx="14"/>
          </p:nvPr>
        </p:nvSpPr>
        <p:spPr/>
        <p:txBody>
          <a:bodyPr/>
          <a:lstStyle>
            <a:lvl1pPr>
              <a:defRPr/>
            </a:lvl1pPr>
          </a:lstStyle>
          <a:p>
            <a:pPr>
              <a:defRPr/>
            </a:pPr>
            <a:fld id="{5A5BD344-B4B1-4BE2-8E07-902EBE0E0C40}" type="slidenum">
              <a:rPr lang="en-US" altLang="en-US">
                <a:solidFill>
                  <a:srgbClr val="53565A"/>
                </a:solidFill>
              </a:rPr>
              <a:pPr>
                <a:defRPr/>
              </a:pPr>
              <a:t>‹#›</a:t>
            </a:fld>
            <a:endParaRPr lang="en-US" altLang="en-US">
              <a:solidFill>
                <a:srgbClr val="53565A"/>
              </a:solidFill>
            </a:endParaRPr>
          </a:p>
        </p:txBody>
      </p:sp>
    </p:spTree>
    <p:extLst>
      <p:ext uri="{BB962C8B-B14F-4D97-AF65-F5344CB8AC3E}">
        <p14:creationId xmlns:p14="http://schemas.microsoft.com/office/powerpoint/2010/main" val="342908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B16D0-CDCA-4821-B3D0-D5A4F86B64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B104E2-05E7-48A1-9FD0-85D43234B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04829C-DADA-46F7-B85A-ABD7A5EDB4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5172AD-4181-495C-AA07-C95ACD9DA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AA630B-D8A3-4CE6-A690-0C5CBB3C93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4BB42F-BCC7-4B34-96A2-F011578D6ACE}"/>
              </a:ext>
            </a:extLst>
          </p:cNvPr>
          <p:cNvSpPr>
            <a:spLocks noGrp="1"/>
          </p:cNvSpPr>
          <p:nvPr>
            <p:ph type="dt" sz="half" idx="10"/>
          </p:nvPr>
        </p:nvSpPr>
        <p:spPr/>
        <p:txBody>
          <a:bodyPr/>
          <a:lstStyle/>
          <a:p>
            <a:fld id="{90CCF1AA-2A82-4B46-8EF2-EB985874E78D}" type="datetimeFigureOut">
              <a:rPr lang="en-US" smtClean="0"/>
              <a:pPr/>
              <a:t>5/15/2023</a:t>
            </a:fld>
            <a:endParaRPr lang="en-US"/>
          </a:p>
        </p:txBody>
      </p:sp>
      <p:sp>
        <p:nvSpPr>
          <p:cNvPr id="8" name="Footer Placeholder 7">
            <a:extLst>
              <a:ext uri="{FF2B5EF4-FFF2-40B4-BE49-F238E27FC236}">
                <a16:creationId xmlns:a16="http://schemas.microsoft.com/office/drawing/2014/main" id="{D76283D0-4793-4FAD-9F0F-DB1519FBCD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D08DA7-D13E-47D6-AC2F-71914B20EC61}"/>
              </a:ext>
            </a:extLst>
          </p:cNvPr>
          <p:cNvSpPr>
            <a:spLocks noGrp="1"/>
          </p:cNvSpPr>
          <p:nvPr>
            <p:ph type="sldNum" sz="quarter" idx="12"/>
          </p:nvPr>
        </p:nvSpPr>
        <p:spPr/>
        <p:txBody>
          <a:bodyPr/>
          <a:lstStyle/>
          <a:p>
            <a:fld id="{36431A3B-9F54-4F21-BD63-E9274B8153DE}" type="slidenum">
              <a:rPr lang="en-US" smtClean="0"/>
              <a:pPr/>
              <a:t>‹#›</a:t>
            </a:fld>
            <a:endParaRPr lang="en-US"/>
          </a:p>
        </p:txBody>
      </p:sp>
    </p:spTree>
    <p:extLst>
      <p:ext uri="{BB962C8B-B14F-4D97-AF65-F5344CB8AC3E}">
        <p14:creationId xmlns:p14="http://schemas.microsoft.com/office/powerpoint/2010/main" val="201226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00D8-6095-48FB-8A34-93B93E380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41B80-53A1-4F1B-BA0B-AA0A035AF6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F4F382-FC30-465A-9D9B-290A9022EE6D}"/>
              </a:ext>
            </a:extLst>
          </p:cNvPr>
          <p:cNvSpPr>
            <a:spLocks noGrp="1"/>
          </p:cNvSpPr>
          <p:nvPr>
            <p:ph type="dt" sz="half" idx="10"/>
          </p:nvPr>
        </p:nvSpPr>
        <p:spPr/>
        <p:txBody>
          <a:bodyPr/>
          <a:lstStyle/>
          <a:p>
            <a:fld id="{90CCF1AA-2A82-4B46-8EF2-EB985874E78D}" type="datetimeFigureOut">
              <a:rPr lang="en-US" smtClean="0"/>
              <a:pPr/>
              <a:t>5/15/2023</a:t>
            </a:fld>
            <a:endParaRPr lang="en-US"/>
          </a:p>
        </p:txBody>
      </p:sp>
      <p:sp>
        <p:nvSpPr>
          <p:cNvPr id="5" name="Footer Placeholder 4">
            <a:extLst>
              <a:ext uri="{FF2B5EF4-FFF2-40B4-BE49-F238E27FC236}">
                <a16:creationId xmlns:a16="http://schemas.microsoft.com/office/drawing/2014/main" id="{20DC4C44-4492-495D-A742-E494EEEBE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D83AD-F9D1-4604-8FFF-A1B04054A5D6}"/>
              </a:ext>
            </a:extLst>
          </p:cNvPr>
          <p:cNvSpPr>
            <a:spLocks noGrp="1"/>
          </p:cNvSpPr>
          <p:nvPr>
            <p:ph type="sldNum" sz="quarter" idx="12"/>
          </p:nvPr>
        </p:nvSpPr>
        <p:spPr/>
        <p:txBody>
          <a:bodyPr/>
          <a:lstStyle/>
          <a:p>
            <a:fld id="{36431A3B-9F54-4F21-BD63-E9274B8153DE}" type="slidenum">
              <a:rPr lang="en-US" smtClean="0"/>
              <a:pPr/>
              <a:t>‹#›</a:t>
            </a:fld>
            <a:endParaRPr lang="en-US"/>
          </a:p>
        </p:txBody>
      </p:sp>
    </p:spTree>
    <p:extLst>
      <p:ext uri="{BB962C8B-B14F-4D97-AF65-F5344CB8AC3E}">
        <p14:creationId xmlns:p14="http://schemas.microsoft.com/office/powerpoint/2010/main" val="563815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One Content">
    <p:bg>
      <p:bgPr>
        <a:solidFill>
          <a:schemeClr val="bg1"/>
        </a:solidFill>
        <a:effectLst/>
      </p:bgPr>
    </p:bg>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9CEAA6B8-6AC5-924A-98AC-72B59849B844}"/>
              </a:ext>
            </a:extLst>
          </p:cNvPr>
          <p:cNvSpPr/>
          <p:nvPr userDrawn="1"/>
        </p:nvSpPr>
        <p:spPr>
          <a:xfrm flipH="1">
            <a:off x="8123581" y="2802834"/>
            <a:ext cx="4068417" cy="405516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Triangle 6">
            <a:extLst>
              <a:ext uri="{FF2B5EF4-FFF2-40B4-BE49-F238E27FC236}">
                <a16:creationId xmlns:a16="http://schemas.microsoft.com/office/drawing/2014/main" id="{17B10CEB-B856-E44E-AB90-314B54C3D6CE}"/>
              </a:ext>
            </a:extLst>
          </p:cNvPr>
          <p:cNvSpPr/>
          <p:nvPr userDrawn="1"/>
        </p:nvSpPr>
        <p:spPr>
          <a:xfrm rot="5400000">
            <a:off x="-4" y="1"/>
            <a:ext cx="3059799" cy="30516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76BEB09-B87F-C041-9321-C06575A54BF7}"/>
              </a:ext>
            </a:extLst>
          </p:cNvPr>
          <p:cNvSpPr>
            <a:spLocks noGrp="1"/>
          </p:cNvSpPr>
          <p:nvPr>
            <p:ph type="title"/>
          </p:nvPr>
        </p:nvSpPr>
        <p:spPr>
          <a:xfrm>
            <a:off x="936000" y="720000"/>
            <a:ext cx="10515600" cy="1030931"/>
          </a:xfrm>
        </p:spPr>
        <p:txBody>
          <a:bodyPr/>
          <a:lstStyle>
            <a:lvl1pPr>
              <a:defRPr sz="6000"/>
            </a:lvl1pPr>
          </a:lstStyle>
          <a:p>
            <a:r>
              <a:rPr lang="en-GB"/>
              <a:t>Click to edit Master title style</a:t>
            </a:r>
          </a:p>
        </p:txBody>
      </p:sp>
      <p:sp>
        <p:nvSpPr>
          <p:cNvPr id="3" name="Content Placeholder 2">
            <a:extLst>
              <a:ext uri="{FF2B5EF4-FFF2-40B4-BE49-F238E27FC236}">
                <a16:creationId xmlns:a16="http://schemas.microsoft.com/office/drawing/2014/main" id="{FC3C388C-D321-504A-ACAF-A31143B554BC}"/>
              </a:ext>
            </a:extLst>
          </p:cNvPr>
          <p:cNvSpPr>
            <a:spLocks noGrp="1"/>
          </p:cNvSpPr>
          <p:nvPr>
            <p:ph idx="1"/>
          </p:nvPr>
        </p:nvSpPr>
        <p:spPr>
          <a:xfrm>
            <a:off x="1493134" y="1956123"/>
            <a:ext cx="4410000" cy="4220840"/>
          </a:xfrm>
        </p:spPr>
        <p:txBody>
          <a:bodyPr/>
          <a:lstStyle>
            <a:lvl1pPr>
              <a:spcAft>
                <a:spcPts val="1200"/>
              </a:spcAft>
              <a:defRPr/>
            </a:lvl1pPr>
            <a:lvl2pPr>
              <a:spcAft>
                <a:spcPts val="800"/>
              </a:spcAft>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a:extLst>
              <a:ext uri="{FF2B5EF4-FFF2-40B4-BE49-F238E27FC236}">
                <a16:creationId xmlns:a16="http://schemas.microsoft.com/office/drawing/2014/main" id="{87D9F46E-4B9F-E245-87BF-3D861E98E92C}"/>
              </a:ext>
            </a:extLst>
          </p:cNvPr>
          <p:cNvSpPr/>
          <p:nvPr userDrawn="1"/>
        </p:nvSpPr>
        <p:spPr>
          <a:xfrm>
            <a:off x="250378" y="6382155"/>
            <a:ext cx="1279517" cy="256480"/>
          </a:xfrm>
          <a:prstGeom prst="rect">
            <a:avLst/>
          </a:prstGeom>
        </p:spPr>
        <p:txBody>
          <a:bodyPr wrap="none">
            <a:spAutoFit/>
          </a:bodyPr>
          <a:lstStyle/>
          <a:p>
            <a:pPr marL="0" indent="0" algn="l">
              <a:lnSpc>
                <a:spcPct val="120000"/>
              </a:lnSpc>
              <a:spcAft>
                <a:spcPts val="1200"/>
              </a:spcAft>
            </a:pPr>
            <a:r>
              <a:rPr lang="en-US" sz="1000" b="1" i="0">
                <a:solidFill>
                  <a:schemeClr val="tx2"/>
                </a:solidFill>
                <a:latin typeface="Polaris Book" panose="02000000000000000000" pitchFamily="2" charset="0"/>
                <a:ea typeface="Polaris Book" panose="02000000000000000000" pitchFamily="2" charset="0"/>
                <a:cs typeface="Polaris Book" panose="02000000000000000000" pitchFamily="2" charset="0"/>
              </a:rPr>
              <a:t>Northwell Health</a:t>
            </a:r>
            <a:r>
              <a:rPr lang="en-US" sz="1000" b="1" i="0" baseline="30000">
                <a:solidFill>
                  <a:schemeClr val="tx2"/>
                </a:solidFill>
                <a:latin typeface="Polaris Book" panose="02000000000000000000" pitchFamily="2" charset="0"/>
                <a:ea typeface="Polaris Book" panose="02000000000000000000" pitchFamily="2" charset="0"/>
                <a:cs typeface="Polaris Book" panose="02000000000000000000" pitchFamily="2" charset="0"/>
              </a:rPr>
              <a:t>®</a:t>
            </a:r>
          </a:p>
        </p:txBody>
      </p:sp>
    </p:spTree>
    <p:extLst>
      <p:ext uri="{BB962C8B-B14F-4D97-AF65-F5344CB8AC3E}">
        <p14:creationId xmlns:p14="http://schemas.microsoft.com/office/powerpoint/2010/main" val="4140551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One">
    <p:bg>
      <p:bgPr>
        <a:solidFill>
          <a:schemeClr val="accent2"/>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FF243BC-76DA-A448-942D-27766187A721}"/>
              </a:ext>
            </a:extLst>
          </p:cNvPr>
          <p:cNvSpPr/>
          <p:nvPr userDrawn="1"/>
        </p:nvSpPr>
        <p:spPr>
          <a:xfrm rot="5400000">
            <a:off x="6924" y="-6927"/>
            <a:ext cx="2636445" cy="264213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2B074-02A7-A84A-8BD7-6C4CB57B82D4}"/>
              </a:ext>
            </a:extLst>
          </p:cNvPr>
          <p:cNvSpPr>
            <a:spLocks noGrp="1"/>
          </p:cNvSpPr>
          <p:nvPr>
            <p:ph type="ctrTitle"/>
          </p:nvPr>
        </p:nvSpPr>
        <p:spPr>
          <a:xfrm>
            <a:off x="1422000" y="1584000"/>
            <a:ext cx="5668735" cy="3686400"/>
          </a:xfrm>
        </p:spPr>
        <p:txBody>
          <a:bodyPr anchor="t"/>
          <a:lstStyle>
            <a:lvl1pPr algn="l" fontAlgn="t">
              <a:lnSpc>
                <a:spcPts val="8500"/>
              </a:lnSpc>
              <a:defRPr sz="8200">
                <a:solidFill>
                  <a:schemeClr val="bg1"/>
                </a:solidFill>
              </a:defRPr>
            </a:lvl1pPr>
          </a:lstStyle>
          <a:p>
            <a:r>
              <a:rPr lang="en-GB"/>
              <a:t>Click to edit Master title style</a:t>
            </a:r>
          </a:p>
        </p:txBody>
      </p:sp>
      <p:sp>
        <p:nvSpPr>
          <p:cNvPr id="8" name="Right Triangle 7">
            <a:extLst>
              <a:ext uri="{FF2B5EF4-FFF2-40B4-BE49-F238E27FC236}">
                <a16:creationId xmlns:a16="http://schemas.microsoft.com/office/drawing/2014/main" id="{0EA3AC5B-FE79-774F-B8EC-38E2452438D1}"/>
              </a:ext>
            </a:extLst>
          </p:cNvPr>
          <p:cNvSpPr/>
          <p:nvPr userDrawn="1"/>
        </p:nvSpPr>
        <p:spPr>
          <a:xfrm flipH="1">
            <a:off x="8123581" y="2802834"/>
            <a:ext cx="4068417" cy="405516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40FDBBE-AB2B-814F-9D90-06C7E6FABD2C}"/>
              </a:ext>
            </a:extLst>
          </p:cNvPr>
          <p:cNvSpPr/>
          <p:nvPr userDrawn="1"/>
        </p:nvSpPr>
        <p:spPr>
          <a:xfrm>
            <a:off x="250378" y="6382155"/>
            <a:ext cx="1279517" cy="256480"/>
          </a:xfrm>
          <a:prstGeom prst="rect">
            <a:avLst/>
          </a:prstGeom>
        </p:spPr>
        <p:txBody>
          <a:bodyPr wrap="none">
            <a:spAutoFit/>
          </a:bodyPr>
          <a:lstStyle/>
          <a:p>
            <a:pPr marL="0" indent="0" algn="l">
              <a:lnSpc>
                <a:spcPct val="120000"/>
              </a:lnSpc>
              <a:spcAft>
                <a:spcPts val="1200"/>
              </a:spcAft>
            </a:pPr>
            <a:r>
              <a:rPr lang="en-US" sz="1000" b="1" i="0">
                <a:solidFill>
                  <a:schemeClr val="bg1"/>
                </a:solidFill>
                <a:latin typeface="Polaris Book" panose="02000000000000000000" pitchFamily="2" charset="0"/>
                <a:ea typeface="Polaris Book" panose="02000000000000000000" pitchFamily="2" charset="0"/>
                <a:cs typeface="Polaris Book" panose="02000000000000000000" pitchFamily="2" charset="0"/>
              </a:rPr>
              <a:t>Northwell Health</a:t>
            </a:r>
            <a:r>
              <a:rPr lang="en-US" sz="1000" b="1" i="0" baseline="30000">
                <a:solidFill>
                  <a:schemeClr val="bg1"/>
                </a:solidFill>
                <a:latin typeface="Polaris Book" panose="02000000000000000000" pitchFamily="2" charset="0"/>
                <a:ea typeface="Polaris Book" panose="02000000000000000000" pitchFamily="2" charset="0"/>
                <a:cs typeface="Polaris Book" panose="02000000000000000000" pitchFamily="2" charset="0"/>
              </a:rPr>
              <a:t>®</a:t>
            </a:r>
          </a:p>
        </p:txBody>
      </p:sp>
    </p:spTree>
    <p:extLst>
      <p:ext uri="{BB962C8B-B14F-4D97-AF65-F5344CB8AC3E}">
        <p14:creationId xmlns:p14="http://schemas.microsoft.com/office/powerpoint/2010/main" val="260032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7419-CA82-474F-B9EC-CCCFEE75C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56F662-4477-4CCE-934E-28CD28647B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69370-ECFD-4FE2-986F-DFC82C917B9A}"/>
              </a:ext>
            </a:extLst>
          </p:cNvPr>
          <p:cNvSpPr>
            <a:spLocks noGrp="1"/>
          </p:cNvSpPr>
          <p:nvPr>
            <p:ph type="dt" sz="half" idx="10"/>
          </p:nvPr>
        </p:nvSpPr>
        <p:spPr/>
        <p:txBody>
          <a:bodyPr/>
          <a:lstStyle/>
          <a:p>
            <a:fld id="{BA4BFDBB-123D-49D1-AAE6-1A1E0F7144CD}" type="datetimeFigureOut">
              <a:rPr lang="en-US" smtClean="0"/>
              <a:t>5/15/2023</a:t>
            </a:fld>
            <a:endParaRPr lang="en-US"/>
          </a:p>
        </p:txBody>
      </p:sp>
      <p:sp>
        <p:nvSpPr>
          <p:cNvPr id="5" name="Footer Placeholder 4">
            <a:extLst>
              <a:ext uri="{FF2B5EF4-FFF2-40B4-BE49-F238E27FC236}">
                <a16:creationId xmlns:a16="http://schemas.microsoft.com/office/drawing/2014/main" id="{2A6F981E-F242-49B6-965B-8B04DB774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2F715-273E-49CE-BEC3-D135F727AB4F}"/>
              </a:ext>
            </a:extLst>
          </p:cNvPr>
          <p:cNvSpPr>
            <a:spLocks noGrp="1"/>
          </p:cNvSpPr>
          <p:nvPr>
            <p:ph type="sldNum" sz="quarter" idx="12"/>
          </p:nvPr>
        </p:nvSpPr>
        <p:spPr/>
        <p:txBody>
          <a:bodyPr/>
          <a:lstStyle/>
          <a:p>
            <a:fld id="{2742A8B9-715A-4226-BEE5-77D505448A20}" type="slidenum">
              <a:rPr lang="en-US" smtClean="0"/>
              <a:t>‹#›</a:t>
            </a:fld>
            <a:endParaRPr lang="en-US"/>
          </a:p>
        </p:txBody>
      </p:sp>
    </p:spTree>
    <p:extLst>
      <p:ext uri="{BB962C8B-B14F-4D97-AF65-F5344CB8AC3E}">
        <p14:creationId xmlns:p14="http://schemas.microsoft.com/office/powerpoint/2010/main" val="433485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Two Content">
    <p:bg>
      <p:bgPr>
        <a:solidFill>
          <a:schemeClr val="bg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17B10CEB-B856-E44E-AB90-314B54C3D6CE}"/>
              </a:ext>
            </a:extLst>
          </p:cNvPr>
          <p:cNvSpPr/>
          <p:nvPr userDrawn="1"/>
        </p:nvSpPr>
        <p:spPr>
          <a:xfrm rot="5400000">
            <a:off x="-4" y="1"/>
            <a:ext cx="3059799" cy="30516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76BEB09-B87F-C041-9321-C06575A54BF7}"/>
              </a:ext>
            </a:extLst>
          </p:cNvPr>
          <p:cNvSpPr>
            <a:spLocks noGrp="1"/>
          </p:cNvSpPr>
          <p:nvPr>
            <p:ph type="title"/>
          </p:nvPr>
        </p:nvSpPr>
        <p:spPr>
          <a:xfrm>
            <a:off x="936000" y="720000"/>
            <a:ext cx="10800000" cy="1030931"/>
          </a:xfrm>
        </p:spPr>
        <p:txBody>
          <a:bodyPr/>
          <a:lstStyle>
            <a:lvl1pPr>
              <a:defRPr sz="6000"/>
            </a:lvl1pPr>
          </a:lstStyle>
          <a:p>
            <a:r>
              <a:rPr lang="en-GB"/>
              <a:t>Click to edit Master title style</a:t>
            </a:r>
          </a:p>
        </p:txBody>
      </p:sp>
      <p:sp>
        <p:nvSpPr>
          <p:cNvPr id="3" name="Content Placeholder 2">
            <a:extLst>
              <a:ext uri="{FF2B5EF4-FFF2-40B4-BE49-F238E27FC236}">
                <a16:creationId xmlns:a16="http://schemas.microsoft.com/office/drawing/2014/main" id="{FC3C388C-D321-504A-ACAF-A31143B554BC}"/>
              </a:ext>
            </a:extLst>
          </p:cNvPr>
          <p:cNvSpPr>
            <a:spLocks noGrp="1"/>
          </p:cNvSpPr>
          <p:nvPr>
            <p:ph idx="1"/>
          </p:nvPr>
        </p:nvSpPr>
        <p:spPr>
          <a:xfrm>
            <a:off x="1493134" y="1956123"/>
            <a:ext cx="4409955" cy="4220840"/>
          </a:xfrm>
        </p:spPr>
        <p:txBody>
          <a:bodyPr/>
          <a:lstStyle>
            <a:lvl1pPr>
              <a:spcAft>
                <a:spcPts val="1200"/>
              </a:spcAft>
              <a:defRPr/>
            </a:lvl1pPr>
            <a:lvl2pPr>
              <a:spcAft>
                <a:spcPts val="800"/>
              </a:spcAft>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2">
            <a:extLst>
              <a:ext uri="{FF2B5EF4-FFF2-40B4-BE49-F238E27FC236}">
                <a16:creationId xmlns:a16="http://schemas.microsoft.com/office/drawing/2014/main" id="{A26F899F-2720-8B43-8A49-99D2312940D2}"/>
              </a:ext>
            </a:extLst>
          </p:cNvPr>
          <p:cNvSpPr>
            <a:spLocks noGrp="1"/>
          </p:cNvSpPr>
          <p:nvPr>
            <p:ph idx="10"/>
          </p:nvPr>
        </p:nvSpPr>
        <p:spPr>
          <a:xfrm>
            <a:off x="7326045" y="1956123"/>
            <a:ext cx="4409955" cy="4220840"/>
          </a:xfrm>
        </p:spPr>
        <p:txBody>
          <a:bodyPr/>
          <a:lstStyle>
            <a:lvl1pPr>
              <a:spcAft>
                <a:spcPts val="1200"/>
              </a:spcAft>
              <a:defRPr/>
            </a:lvl1pPr>
            <a:lvl2pPr>
              <a:spcAft>
                <a:spcPts val="800"/>
              </a:spcAft>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Rectangle 7">
            <a:extLst>
              <a:ext uri="{FF2B5EF4-FFF2-40B4-BE49-F238E27FC236}">
                <a16:creationId xmlns:a16="http://schemas.microsoft.com/office/drawing/2014/main" id="{A235FE0A-9A42-1249-B9E9-EBA1208563CC}"/>
              </a:ext>
            </a:extLst>
          </p:cNvPr>
          <p:cNvSpPr/>
          <p:nvPr userDrawn="1"/>
        </p:nvSpPr>
        <p:spPr>
          <a:xfrm>
            <a:off x="250378" y="6382155"/>
            <a:ext cx="1279517" cy="256480"/>
          </a:xfrm>
          <a:prstGeom prst="rect">
            <a:avLst/>
          </a:prstGeom>
        </p:spPr>
        <p:txBody>
          <a:bodyPr wrap="none">
            <a:spAutoFit/>
          </a:bodyPr>
          <a:lstStyle/>
          <a:p>
            <a:pPr marL="0" indent="0" algn="l">
              <a:lnSpc>
                <a:spcPct val="120000"/>
              </a:lnSpc>
              <a:spcAft>
                <a:spcPts val="1200"/>
              </a:spcAft>
            </a:pPr>
            <a:r>
              <a:rPr lang="en-US" sz="1000" b="1" i="0">
                <a:solidFill>
                  <a:schemeClr val="tx2"/>
                </a:solidFill>
                <a:latin typeface="Polaris Book" panose="02000000000000000000" pitchFamily="2" charset="0"/>
                <a:ea typeface="Polaris Book" panose="02000000000000000000" pitchFamily="2" charset="0"/>
                <a:cs typeface="Polaris Book" panose="02000000000000000000" pitchFamily="2" charset="0"/>
              </a:rPr>
              <a:t>Northwell Health</a:t>
            </a:r>
            <a:r>
              <a:rPr lang="en-US" sz="1000" b="1" i="0" baseline="30000">
                <a:solidFill>
                  <a:schemeClr val="tx2"/>
                </a:solidFill>
                <a:latin typeface="Polaris Book" panose="02000000000000000000" pitchFamily="2" charset="0"/>
                <a:ea typeface="Polaris Book" panose="02000000000000000000" pitchFamily="2" charset="0"/>
                <a:cs typeface="Polaris Book" panose="02000000000000000000" pitchFamily="2" charset="0"/>
              </a:rPr>
              <a:t>®</a:t>
            </a:r>
          </a:p>
        </p:txBody>
      </p:sp>
    </p:spTree>
    <p:extLst>
      <p:ext uri="{BB962C8B-B14F-4D97-AF65-F5344CB8AC3E}">
        <p14:creationId xmlns:p14="http://schemas.microsoft.com/office/powerpoint/2010/main" val="1791437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Side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D3BF40-FC28-1D41-ABB9-CFBB1A7F57A8}"/>
              </a:ext>
            </a:extLst>
          </p:cNvPr>
          <p:cNvSpPr/>
          <p:nvPr userDrawn="1"/>
        </p:nvSpPr>
        <p:spPr>
          <a:xfrm>
            <a:off x="9136063" y="4306888"/>
            <a:ext cx="2037263" cy="15885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9CEAA6B8-6AC5-924A-98AC-72B59849B844}"/>
              </a:ext>
            </a:extLst>
          </p:cNvPr>
          <p:cNvSpPr/>
          <p:nvPr userDrawn="1"/>
        </p:nvSpPr>
        <p:spPr>
          <a:xfrm flipH="1">
            <a:off x="8123579" y="2799347"/>
            <a:ext cx="4068417" cy="405865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76BEB09-B87F-C041-9321-C06575A54BF7}"/>
              </a:ext>
            </a:extLst>
          </p:cNvPr>
          <p:cNvSpPr>
            <a:spLocks noGrp="1"/>
          </p:cNvSpPr>
          <p:nvPr>
            <p:ph type="title" hasCustomPrompt="1"/>
          </p:nvPr>
        </p:nvSpPr>
        <p:spPr>
          <a:xfrm>
            <a:off x="936000" y="720000"/>
            <a:ext cx="7975389" cy="1030931"/>
          </a:xfrm>
        </p:spPr>
        <p:txBody>
          <a:bodyPr/>
          <a:lstStyle>
            <a:lvl1pPr>
              <a:defRPr sz="6000"/>
            </a:lvl1pPr>
          </a:lstStyle>
          <a:p>
            <a:r>
              <a:rPr lang="en-GB"/>
              <a:t>Single side image here</a:t>
            </a:r>
          </a:p>
        </p:txBody>
      </p:sp>
      <p:sp>
        <p:nvSpPr>
          <p:cNvPr id="3" name="Content Placeholder 2">
            <a:extLst>
              <a:ext uri="{FF2B5EF4-FFF2-40B4-BE49-F238E27FC236}">
                <a16:creationId xmlns:a16="http://schemas.microsoft.com/office/drawing/2014/main" id="{FC3C388C-D321-504A-ACAF-A31143B554BC}"/>
              </a:ext>
            </a:extLst>
          </p:cNvPr>
          <p:cNvSpPr>
            <a:spLocks noGrp="1"/>
          </p:cNvSpPr>
          <p:nvPr>
            <p:ph idx="1"/>
          </p:nvPr>
        </p:nvSpPr>
        <p:spPr>
          <a:xfrm>
            <a:off x="1493134" y="1956123"/>
            <a:ext cx="4410000" cy="4220840"/>
          </a:xfrm>
        </p:spPr>
        <p:txBody>
          <a:bodyPr/>
          <a:lstStyle>
            <a:lvl1pPr>
              <a:spcAft>
                <a:spcPts val="1200"/>
              </a:spcAft>
              <a:defRPr>
                <a:solidFill>
                  <a:schemeClr val="accent1"/>
                </a:solidFill>
              </a:defRPr>
            </a:lvl1pPr>
            <a:lvl2pPr>
              <a:spcAft>
                <a:spcPts val="800"/>
              </a:spcAft>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icture Placeholder 4">
            <a:extLst>
              <a:ext uri="{FF2B5EF4-FFF2-40B4-BE49-F238E27FC236}">
                <a16:creationId xmlns:a16="http://schemas.microsoft.com/office/drawing/2014/main" id="{3189C093-9309-AF43-B08D-ACBBB6689A8C}"/>
              </a:ext>
            </a:extLst>
          </p:cNvPr>
          <p:cNvSpPr>
            <a:spLocks noGrp="1"/>
          </p:cNvSpPr>
          <p:nvPr>
            <p:ph type="pic" sz="quarter" idx="10"/>
          </p:nvPr>
        </p:nvSpPr>
        <p:spPr>
          <a:xfrm>
            <a:off x="9136063" y="0"/>
            <a:ext cx="3057693" cy="4306888"/>
          </a:xfrm>
          <a:custGeom>
            <a:avLst/>
            <a:gdLst>
              <a:gd name="connsiteX0" fmla="*/ 0 w 3055937"/>
              <a:gd name="connsiteY0" fmla="*/ 0 h 4306888"/>
              <a:gd name="connsiteX1" fmla="*/ 2546604 w 3055937"/>
              <a:gd name="connsiteY1" fmla="*/ 0 h 4306888"/>
              <a:gd name="connsiteX2" fmla="*/ 3055937 w 3055937"/>
              <a:gd name="connsiteY2" fmla="*/ 509333 h 4306888"/>
              <a:gd name="connsiteX3" fmla="*/ 3055937 w 3055937"/>
              <a:gd name="connsiteY3" fmla="*/ 4306888 h 4306888"/>
              <a:gd name="connsiteX4" fmla="*/ 0 w 3055937"/>
              <a:gd name="connsiteY4" fmla="*/ 4306888 h 4306888"/>
              <a:gd name="connsiteX5" fmla="*/ 0 w 3055937"/>
              <a:gd name="connsiteY5" fmla="*/ 0 h 4306888"/>
              <a:gd name="connsiteX0" fmla="*/ 0 w 3055937"/>
              <a:gd name="connsiteY0" fmla="*/ 0 h 4306888"/>
              <a:gd name="connsiteX1" fmla="*/ 2546604 w 3055937"/>
              <a:gd name="connsiteY1" fmla="*/ 0 h 4306888"/>
              <a:gd name="connsiteX2" fmla="*/ 3055937 w 3055937"/>
              <a:gd name="connsiteY2" fmla="*/ 509333 h 4306888"/>
              <a:gd name="connsiteX3" fmla="*/ 1523916 w 3055937"/>
              <a:gd name="connsiteY3" fmla="*/ 4306888 h 4306888"/>
              <a:gd name="connsiteX4" fmla="*/ 0 w 3055937"/>
              <a:gd name="connsiteY4" fmla="*/ 4306888 h 4306888"/>
              <a:gd name="connsiteX5" fmla="*/ 0 w 3055937"/>
              <a:gd name="connsiteY5" fmla="*/ 0 h 4306888"/>
              <a:gd name="connsiteX0" fmla="*/ 0 w 3055937"/>
              <a:gd name="connsiteY0" fmla="*/ 0 h 4306888"/>
              <a:gd name="connsiteX1" fmla="*/ 2546604 w 3055937"/>
              <a:gd name="connsiteY1" fmla="*/ 0 h 4306888"/>
              <a:gd name="connsiteX2" fmla="*/ 3055937 w 3055937"/>
              <a:gd name="connsiteY2" fmla="*/ 2811375 h 4306888"/>
              <a:gd name="connsiteX3" fmla="*/ 1523916 w 3055937"/>
              <a:gd name="connsiteY3" fmla="*/ 4306888 h 4306888"/>
              <a:gd name="connsiteX4" fmla="*/ 0 w 3055937"/>
              <a:gd name="connsiteY4" fmla="*/ 4306888 h 4306888"/>
              <a:gd name="connsiteX5" fmla="*/ 0 w 3055937"/>
              <a:gd name="connsiteY5" fmla="*/ 0 h 4306888"/>
              <a:gd name="connsiteX0" fmla="*/ 0 w 3055937"/>
              <a:gd name="connsiteY0" fmla="*/ 0 h 4306888"/>
              <a:gd name="connsiteX1" fmla="*/ 3043909 w 3055937"/>
              <a:gd name="connsiteY1" fmla="*/ 0 h 4306888"/>
              <a:gd name="connsiteX2" fmla="*/ 3055937 w 3055937"/>
              <a:gd name="connsiteY2" fmla="*/ 2811375 h 4306888"/>
              <a:gd name="connsiteX3" fmla="*/ 1523916 w 3055937"/>
              <a:gd name="connsiteY3" fmla="*/ 4306888 h 4306888"/>
              <a:gd name="connsiteX4" fmla="*/ 0 w 3055937"/>
              <a:gd name="connsiteY4" fmla="*/ 4306888 h 4306888"/>
              <a:gd name="connsiteX5" fmla="*/ 0 w 3055937"/>
              <a:gd name="connsiteY5" fmla="*/ 0 h 4306888"/>
              <a:gd name="connsiteX0" fmla="*/ 0 w 3055937"/>
              <a:gd name="connsiteY0" fmla="*/ 0 h 4306888"/>
              <a:gd name="connsiteX1" fmla="*/ 3043909 w 3055937"/>
              <a:gd name="connsiteY1" fmla="*/ 0 h 4306888"/>
              <a:gd name="connsiteX2" fmla="*/ 3055937 w 3055937"/>
              <a:gd name="connsiteY2" fmla="*/ 2811375 h 4306888"/>
              <a:gd name="connsiteX3" fmla="*/ 1546141 w 3055937"/>
              <a:gd name="connsiteY3" fmla="*/ 4306888 h 4306888"/>
              <a:gd name="connsiteX4" fmla="*/ 0 w 3055937"/>
              <a:gd name="connsiteY4" fmla="*/ 4306888 h 4306888"/>
              <a:gd name="connsiteX5" fmla="*/ 0 w 3055937"/>
              <a:gd name="connsiteY5" fmla="*/ 0 h 4306888"/>
              <a:gd name="connsiteX0" fmla="*/ 0 w 3057693"/>
              <a:gd name="connsiteY0" fmla="*/ 0 h 4306888"/>
              <a:gd name="connsiteX1" fmla="*/ 3056609 w 3057693"/>
              <a:gd name="connsiteY1" fmla="*/ 0 h 4306888"/>
              <a:gd name="connsiteX2" fmla="*/ 3055937 w 3057693"/>
              <a:gd name="connsiteY2" fmla="*/ 2811375 h 4306888"/>
              <a:gd name="connsiteX3" fmla="*/ 1546141 w 3057693"/>
              <a:gd name="connsiteY3" fmla="*/ 4306888 h 4306888"/>
              <a:gd name="connsiteX4" fmla="*/ 0 w 3057693"/>
              <a:gd name="connsiteY4" fmla="*/ 4306888 h 4306888"/>
              <a:gd name="connsiteX5" fmla="*/ 0 w 3057693"/>
              <a:gd name="connsiteY5" fmla="*/ 0 h 430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7693" h="4306888">
                <a:moveTo>
                  <a:pt x="0" y="0"/>
                </a:moveTo>
                <a:lnTo>
                  <a:pt x="3056609" y="0"/>
                </a:lnTo>
                <a:cubicBezTo>
                  <a:pt x="3060618" y="937125"/>
                  <a:pt x="3051928" y="1874250"/>
                  <a:pt x="3055937" y="2811375"/>
                </a:cubicBezTo>
                <a:lnTo>
                  <a:pt x="1546141" y="4306888"/>
                </a:lnTo>
                <a:lnTo>
                  <a:pt x="0" y="4306888"/>
                </a:lnTo>
                <a:lnTo>
                  <a:pt x="0" y="0"/>
                </a:lnTo>
                <a:close/>
              </a:path>
            </a:pathLst>
          </a:custGeom>
          <a:noFill/>
        </p:spPr>
        <p:txBody>
          <a:bodyPr lIns="180000" tIns="288000" rIns="180000"/>
          <a:lstStyle>
            <a:lvl1pPr algn="ctr">
              <a:defRPr sz="1800" b="0">
                <a:solidFill>
                  <a:schemeClr val="tx1"/>
                </a:solidFill>
                <a:latin typeface="+mn-lt"/>
              </a:defRPr>
            </a:lvl1pPr>
          </a:lstStyle>
          <a:p>
            <a:r>
              <a:rPr lang="en-GB"/>
              <a:t>Click icon to add picture</a:t>
            </a:r>
          </a:p>
        </p:txBody>
      </p:sp>
      <p:sp>
        <p:nvSpPr>
          <p:cNvPr id="7" name="Rectangle 6">
            <a:extLst>
              <a:ext uri="{FF2B5EF4-FFF2-40B4-BE49-F238E27FC236}">
                <a16:creationId xmlns:a16="http://schemas.microsoft.com/office/drawing/2014/main" id="{74B85B09-8208-614B-8EF1-056BB4DA91D6}"/>
              </a:ext>
            </a:extLst>
          </p:cNvPr>
          <p:cNvSpPr/>
          <p:nvPr userDrawn="1"/>
        </p:nvSpPr>
        <p:spPr>
          <a:xfrm>
            <a:off x="250378" y="6382155"/>
            <a:ext cx="1279517" cy="256480"/>
          </a:xfrm>
          <a:prstGeom prst="rect">
            <a:avLst/>
          </a:prstGeom>
        </p:spPr>
        <p:txBody>
          <a:bodyPr wrap="none">
            <a:spAutoFit/>
          </a:bodyPr>
          <a:lstStyle/>
          <a:p>
            <a:pPr marL="0" indent="0" algn="l">
              <a:lnSpc>
                <a:spcPct val="120000"/>
              </a:lnSpc>
              <a:spcAft>
                <a:spcPts val="1200"/>
              </a:spcAft>
            </a:pPr>
            <a:r>
              <a:rPr lang="en-US" sz="1000" b="1" i="0">
                <a:solidFill>
                  <a:schemeClr val="tx2"/>
                </a:solidFill>
                <a:latin typeface="Polaris Book" panose="02000000000000000000" pitchFamily="2" charset="0"/>
                <a:ea typeface="Polaris Book" panose="02000000000000000000" pitchFamily="2" charset="0"/>
                <a:cs typeface="Polaris Book" panose="02000000000000000000" pitchFamily="2" charset="0"/>
              </a:rPr>
              <a:t>Northwell Health</a:t>
            </a:r>
            <a:r>
              <a:rPr lang="en-US" sz="1000" b="1" i="0" baseline="30000">
                <a:solidFill>
                  <a:schemeClr val="tx2"/>
                </a:solidFill>
                <a:latin typeface="Polaris Book" panose="02000000000000000000" pitchFamily="2" charset="0"/>
                <a:ea typeface="Polaris Book" panose="02000000000000000000" pitchFamily="2" charset="0"/>
                <a:cs typeface="Polaris Book" panose="02000000000000000000" pitchFamily="2" charset="0"/>
              </a:rPr>
              <a:t>®</a:t>
            </a:r>
          </a:p>
        </p:txBody>
      </p:sp>
    </p:spTree>
    <p:extLst>
      <p:ext uri="{BB962C8B-B14F-4D97-AF65-F5344CB8AC3E}">
        <p14:creationId xmlns:p14="http://schemas.microsoft.com/office/powerpoint/2010/main" val="623226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396773" y="6470332"/>
            <a:ext cx="1950720" cy="182880"/>
          </a:xfrm>
          <a:prstGeom prst="rect">
            <a:avLst/>
          </a:prstGeom>
        </p:spPr>
        <p:txBody>
          <a:bodyPr/>
          <a:lstStyle/>
          <a:p>
            <a:pPr defTabSz="457189"/>
            <a:r>
              <a:rPr lang="en-US">
                <a:solidFill>
                  <a:srgbClr val="53565A"/>
                </a:solidFill>
              </a:rPr>
              <a:t>Month Day, Year</a:t>
            </a:r>
            <a:endParaRPr lang="en-US" dirty="0">
              <a:solidFill>
                <a:srgbClr val="53565A"/>
              </a:solidFill>
            </a:endParaRPr>
          </a:p>
        </p:txBody>
      </p:sp>
      <p:sp>
        <p:nvSpPr>
          <p:cNvPr id="7" name="Slide Number Placeholder 6"/>
          <p:cNvSpPr>
            <a:spLocks noGrp="1"/>
          </p:cNvSpPr>
          <p:nvPr>
            <p:ph type="sldNum" sz="quarter" idx="11"/>
          </p:nvPr>
        </p:nvSpPr>
        <p:spPr/>
        <p:txBody>
          <a:bodyPr/>
          <a:lstStyle/>
          <a:p>
            <a:fld id="{5E8BC936-0928-C346-B13E-04BD58031644}"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135" y="6217921"/>
            <a:ext cx="2103119" cy="443484"/>
          </a:xfrm>
          <a:prstGeom prst="rect">
            <a:avLst/>
          </a:prstGeom>
        </p:spPr>
      </p:pic>
    </p:spTree>
    <p:extLst>
      <p:ext uri="{BB962C8B-B14F-4D97-AF65-F5344CB8AC3E}">
        <p14:creationId xmlns:p14="http://schemas.microsoft.com/office/powerpoint/2010/main" val="232140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ptional Presentation Cove">
  <p:cSld name="Optional Presentation Cove">
    <p:spTree>
      <p:nvGrpSpPr>
        <p:cNvPr id="1" name="Shape 35"/>
        <p:cNvGrpSpPr/>
        <p:nvPr/>
      </p:nvGrpSpPr>
      <p:grpSpPr>
        <a:xfrm>
          <a:off x="0" y="0"/>
          <a:ext cx="0" cy="0"/>
          <a:chOff x="0" y="0"/>
          <a:chExt cx="0" cy="0"/>
        </a:xfrm>
      </p:grpSpPr>
      <p:sp>
        <p:nvSpPr>
          <p:cNvPr id="36" name="Google Shape;36;g102d05e3a55_0_26"/>
          <p:cNvSpPr txBox="1">
            <a:spLocks noGrp="1"/>
          </p:cNvSpPr>
          <p:nvPr>
            <p:ph type="title"/>
          </p:nvPr>
        </p:nvSpPr>
        <p:spPr>
          <a:xfrm>
            <a:off x="611717" y="1373187"/>
            <a:ext cx="10972800" cy="45687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accent1"/>
              </a:buClr>
              <a:buSzPts val="4400"/>
              <a:buFont typeface="Calibri"/>
              <a:buNone/>
              <a:defRPr sz="44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g102d05e3a55_0_26"/>
          <p:cNvSpPr txBox="1">
            <a:spLocks noGrp="1"/>
          </p:cNvSpPr>
          <p:nvPr>
            <p:ph type="dt" idx="10"/>
          </p:nvPr>
        </p:nvSpPr>
        <p:spPr>
          <a:xfrm>
            <a:off x="4396773" y="6470332"/>
            <a:ext cx="1950800" cy="1827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g102d05e3a55_0_26"/>
          <p:cNvSpPr txBox="1">
            <a:spLocks noGrp="1"/>
          </p:cNvSpPr>
          <p:nvPr>
            <p:ph type="sldNum" idx="12"/>
          </p:nvPr>
        </p:nvSpPr>
        <p:spPr>
          <a:xfrm>
            <a:off x="10594975" y="6374288"/>
            <a:ext cx="987600" cy="278700"/>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39" name="Google Shape;39;g102d05e3a55_0_26"/>
          <p:cNvPicPr preferRelativeResize="0"/>
          <p:nvPr/>
        </p:nvPicPr>
        <p:blipFill rotWithShape="1">
          <a:blip r:embed="rId2">
            <a:alphaModFix/>
          </a:blip>
          <a:srcRect/>
          <a:stretch/>
        </p:blipFill>
        <p:spPr>
          <a:xfrm>
            <a:off x="609601" y="6382513"/>
            <a:ext cx="2837695" cy="2423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0BD6-BF5E-4930-94CE-45A666764F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FFA007-019B-441D-B564-8816E65ED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E9AAC4-BFBD-493A-B710-62BE68F8638C}"/>
              </a:ext>
            </a:extLst>
          </p:cNvPr>
          <p:cNvSpPr>
            <a:spLocks noGrp="1"/>
          </p:cNvSpPr>
          <p:nvPr>
            <p:ph type="dt" sz="half" idx="10"/>
          </p:nvPr>
        </p:nvSpPr>
        <p:spPr/>
        <p:txBody>
          <a:bodyPr/>
          <a:lstStyle/>
          <a:p>
            <a:fld id="{BA4BFDBB-123D-49D1-AAE6-1A1E0F7144CD}" type="datetimeFigureOut">
              <a:rPr lang="en-US" smtClean="0"/>
              <a:t>5/15/2023</a:t>
            </a:fld>
            <a:endParaRPr lang="en-US"/>
          </a:p>
        </p:txBody>
      </p:sp>
      <p:sp>
        <p:nvSpPr>
          <p:cNvPr id="5" name="Footer Placeholder 4">
            <a:extLst>
              <a:ext uri="{FF2B5EF4-FFF2-40B4-BE49-F238E27FC236}">
                <a16:creationId xmlns:a16="http://schemas.microsoft.com/office/drawing/2014/main" id="{9382068B-DC2D-4C0C-8C17-7F2446E30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93076-2E1E-4AD7-A6C0-DD35E3ACEF97}"/>
              </a:ext>
            </a:extLst>
          </p:cNvPr>
          <p:cNvSpPr>
            <a:spLocks noGrp="1"/>
          </p:cNvSpPr>
          <p:nvPr>
            <p:ph type="sldNum" sz="quarter" idx="12"/>
          </p:nvPr>
        </p:nvSpPr>
        <p:spPr/>
        <p:txBody>
          <a:bodyPr/>
          <a:lstStyle/>
          <a:p>
            <a:fld id="{2742A8B9-715A-4226-BEE5-77D505448A20}" type="slidenum">
              <a:rPr lang="en-US" smtClean="0"/>
              <a:t>‹#›</a:t>
            </a:fld>
            <a:endParaRPr lang="en-US"/>
          </a:p>
        </p:txBody>
      </p:sp>
    </p:spTree>
    <p:extLst>
      <p:ext uri="{BB962C8B-B14F-4D97-AF65-F5344CB8AC3E}">
        <p14:creationId xmlns:p14="http://schemas.microsoft.com/office/powerpoint/2010/main" val="405867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45AD-DFF3-490E-A00B-E65B34AB7E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B21F2-0BFB-4FF1-ADFC-72C0F11D9B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48503-F784-4817-B5F5-CD3FCC95E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1A297D-A65C-43B1-99D3-721BD068102C}"/>
              </a:ext>
            </a:extLst>
          </p:cNvPr>
          <p:cNvSpPr>
            <a:spLocks noGrp="1"/>
          </p:cNvSpPr>
          <p:nvPr>
            <p:ph type="dt" sz="half" idx="10"/>
          </p:nvPr>
        </p:nvSpPr>
        <p:spPr/>
        <p:txBody>
          <a:bodyPr/>
          <a:lstStyle/>
          <a:p>
            <a:fld id="{BA4BFDBB-123D-49D1-AAE6-1A1E0F7144CD}" type="datetimeFigureOut">
              <a:rPr lang="en-US" smtClean="0"/>
              <a:t>5/15/2023</a:t>
            </a:fld>
            <a:endParaRPr lang="en-US"/>
          </a:p>
        </p:txBody>
      </p:sp>
      <p:sp>
        <p:nvSpPr>
          <p:cNvPr id="6" name="Footer Placeholder 5">
            <a:extLst>
              <a:ext uri="{FF2B5EF4-FFF2-40B4-BE49-F238E27FC236}">
                <a16:creationId xmlns:a16="http://schemas.microsoft.com/office/drawing/2014/main" id="{7FE4E508-B0FF-46F0-8C3A-658924B96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2AB3B-4190-49AD-8BD0-83F16727CA82}"/>
              </a:ext>
            </a:extLst>
          </p:cNvPr>
          <p:cNvSpPr>
            <a:spLocks noGrp="1"/>
          </p:cNvSpPr>
          <p:nvPr>
            <p:ph type="sldNum" sz="quarter" idx="12"/>
          </p:nvPr>
        </p:nvSpPr>
        <p:spPr/>
        <p:txBody>
          <a:bodyPr/>
          <a:lstStyle/>
          <a:p>
            <a:fld id="{2742A8B9-715A-4226-BEE5-77D505448A20}" type="slidenum">
              <a:rPr lang="en-US" smtClean="0"/>
              <a:t>‹#›</a:t>
            </a:fld>
            <a:endParaRPr lang="en-US"/>
          </a:p>
        </p:txBody>
      </p:sp>
    </p:spTree>
    <p:extLst>
      <p:ext uri="{BB962C8B-B14F-4D97-AF65-F5344CB8AC3E}">
        <p14:creationId xmlns:p14="http://schemas.microsoft.com/office/powerpoint/2010/main" val="258833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93B0-71E3-457C-A983-6EC9046DC4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FD9AE0-47DB-48E6-9493-1F96DA6449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56AC96-A9D1-4162-B316-0452052496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864B90-36DF-4C12-8362-54AE2D098F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5FCD8-3909-4FA0-9017-F41A91CBEC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420704-54D3-46A2-81BE-AB9BDC83285A}"/>
              </a:ext>
            </a:extLst>
          </p:cNvPr>
          <p:cNvSpPr>
            <a:spLocks noGrp="1"/>
          </p:cNvSpPr>
          <p:nvPr>
            <p:ph type="dt" sz="half" idx="10"/>
          </p:nvPr>
        </p:nvSpPr>
        <p:spPr/>
        <p:txBody>
          <a:bodyPr/>
          <a:lstStyle/>
          <a:p>
            <a:fld id="{BA4BFDBB-123D-49D1-AAE6-1A1E0F7144CD}" type="datetimeFigureOut">
              <a:rPr lang="en-US" smtClean="0"/>
              <a:t>5/15/2023</a:t>
            </a:fld>
            <a:endParaRPr lang="en-US"/>
          </a:p>
        </p:txBody>
      </p:sp>
      <p:sp>
        <p:nvSpPr>
          <p:cNvPr id="8" name="Footer Placeholder 7">
            <a:extLst>
              <a:ext uri="{FF2B5EF4-FFF2-40B4-BE49-F238E27FC236}">
                <a16:creationId xmlns:a16="http://schemas.microsoft.com/office/drawing/2014/main" id="{D29D349C-9BB2-470B-9838-86D6C92E33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3BCC06-6687-46F8-914C-0B941765043D}"/>
              </a:ext>
            </a:extLst>
          </p:cNvPr>
          <p:cNvSpPr>
            <a:spLocks noGrp="1"/>
          </p:cNvSpPr>
          <p:nvPr>
            <p:ph type="sldNum" sz="quarter" idx="12"/>
          </p:nvPr>
        </p:nvSpPr>
        <p:spPr/>
        <p:txBody>
          <a:bodyPr/>
          <a:lstStyle/>
          <a:p>
            <a:fld id="{2742A8B9-715A-4226-BEE5-77D505448A20}" type="slidenum">
              <a:rPr lang="en-US" smtClean="0"/>
              <a:t>‹#›</a:t>
            </a:fld>
            <a:endParaRPr lang="en-US"/>
          </a:p>
        </p:txBody>
      </p:sp>
    </p:spTree>
    <p:extLst>
      <p:ext uri="{BB962C8B-B14F-4D97-AF65-F5344CB8AC3E}">
        <p14:creationId xmlns:p14="http://schemas.microsoft.com/office/powerpoint/2010/main" val="40770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7A8E-1713-4F2A-8500-3888BF9F45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91D04E-AF6D-4A39-9A9E-91248D24D527}"/>
              </a:ext>
            </a:extLst>
          </p:cNvPr>
          <p:cNvSpPr>
            <a:spLocks noGrp="1"/>
          </p:cNvSpPr>
          <p:nvPr>
            <p:ph type="dt" sz="half" idx="10"/>
          </p:nvPr>
        </p:nvSpPr>
        <p:spPr/>
        <p:txBody>
          <a:bodyPr/>
          <a:lstStyle/>
          <a:p>
            <a:fld id="{BA4BFDBB-123D-49D1-AAE6-1A1E0F7144CD}" type="datetimeFigureOut">
              <a:rPr lang="en-US" smtClean="0"/>
              <a:t>5/15/2023</a:t>
            </a:fld>
            <a:endParaRPr lang="en-US"/>
          </a:p>
        </p:txBody>
      </p:sp>
      <p:sp>
        <p:nvSpPr>
          <p:cNvPr id="4" name="Footer Placeholder 3">
            <a:extLst>
              <a:ext uri="{FF2B5EF4-FFF2-40B4-BE49-F238E27FC236}">
                <a16:creationId xmlns:a16="http://schemas.microsoft.com/office/drawing/2014/main" id="{42198574-C6D3-4A62-88BD-D061D528C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CDF7AA-2A1B-483B-95CE-D554516AAAA3}"/>
              </a:ext>
            </a:extLst>
          </p:cNvPr>
          <p:cNvSpPr>
            <a:spLocks noGrp="1"/>
          </p:cNvSpPr>
          <p:nvPr>
            <p:ph type="sldNum" sz="quarter" idx="12"/>
          </p:nvPr>
        </p:nvSpPr>
        <p:spPr/>
        <p:txBody>
          <a:bodyPr/>
          <a:lstStyle/>
          <a:p>
            <a:fld id="{2742A8B9-715A-4226-BEE5-77D505448A20}" type="slidenum">
              <a:rPr lang="en-US" smtClean="0"/>
              <a:t>‹#›</a:t>
            </a:fld>
            <a:endParaRPr lang="en-US"/>
          </a:p>
        </p:txBody>
      </p:sp>
    </p:spTree>
    <p:extLst>
      <p:ext uri="{BB962C8B-B14F-4D97-AF65-F5344CB8AC3E}">
        <p14:creationId xmlns:p14="http://schemas.microsoft.com/office/powerpoint/2010/main" val="260410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89FF52-58A3-49C5-85BF-0DA09A300025}"/>
              </a:ext>
            </a:extLst>
          </p:cNvPr>
          <p:cNvSpPr>
            <a:spLocks noGrp="1"/>
          </p:cNvSpPr>
          <p:nvPr>
            <p:ph type="dt" sz="half" idx="10"/>
          </p:nvPr>
        </p:nvSpPr>
        <p:spPr/>
        <p:txBody>
          <a:bodyPr/>
          <a:lstStyle/>
          <a:p>
            <a:fld id="{BA4BFDBB-123D-49D1-AAE6-1A1E0F7144CD}" type="datetimeFigureOut">
              <a:rPr lang="en-US" smtClean="0"/>
              <a:t>5/15/2023</a:t>
            </a:fld>
            <a:endParaRPr lang="en-US"/>
          </a:p>
        </p:txBody>
      </p:sp>
      <p:sp>
        <p:nvSpPr>
          <p:cNvPr id="3" name="Footer Placeholder 2">
            <a:extLst>
              <a:ext uri="{FF2B5EF4-FFF2-40B4-BE49-F238E27FC236}">
                <a16:creationId xmlns:a16="http://schemas.microsoft.com/office/drawing/2014/main" id="{10E7B5ED-1F68-4488-A8FF-AD39AF63DD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5685DB-7B54-43FC-90EF-968BF4AEDFBC}"/>
              </a:ext>
            </a:extLst>
          </p:cNvPr>
          <p:cNvSpPr>
            <a:spLocks noGrp="1"/>
          </p:cNvSpPr>
          <p:nvPr>
            <p:ph type="sldNum" sz="quarter" idx="12"/>
          </p:nvPr>
        </p:nvSpPr>
        <p:spPr/>
        <p:txBody>
          <a:bodyPr/>
          <a:lstStyle/>
          <a:p>
            <a:fld id="{2742A8B9-715A-4226-BEE5-77D505448A20}" type="slidenum">
              <a:rPr lang="en-US" smtClean="0"/>
              <a:t>‹#›</a:t>
            </a:fld>
            <a:endParaRPr lang="en-US"/>
          </a:p>
        </p:txBody>
      </p:sp>
    </p:spTree>
    <p:extLst>
      <p:ext uri="{BB962C8B-B14F-4D97-AF65-F5344CB8AC3E}">
        <p14:creationId xmlns:p14="http://schemas.microsoft.com/office/powerpoint/2010/main" val="64825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300B3-0EC4-4FC2-9532-C9BF438D34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271D94-E2F5-4579-90A6-4060286F0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A2FFF7-8D16-444F-B7B7-D578416253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BB7F6-87F6-4058-B092-39FECE72A109}"/>
              </a:ext>
            </a:extLst>
          </p:cNvPr>
          <p:cNvSpPr>
            <a:spLocks noGrp="1"/>
          </p:cNvSpPr>
          <p:nvPr>
            <p:ph type="dt" sz="half" idx="10"/>
          </p:nvPr>
        </p:nvSpPr>
        <p:spPr/>
        <p:txBody>
          <a:bodyPr/>
          <a:lstStyle/>
          <a:p>
            <a:fld id="{BA4BFDBB-123D-49D1-AAE6-1A1E0F7144CD}" type="datetimeFigureOut">
              <a:rPr lang="en-US" smtClean="0"/>
              <a:t>5/15/2023</a:t>
            </a:fld>
            <a:endParaRPr lang="en-US"/>
          </a:p>
        </p:txBody>
      </p:sp>
      <p:sp>
        <p:nvSpPr>
          <p:cNvPr id="6" name="Footer Placeholder 5">
            <a:extLst>
              <a:ext uri="{FF2B5EF4-FFF2-40B4-BE49-F238E27FC236}">
                <a16:creationId xmlns:a16="http://schemas.microsoft.com/office/drawing/2014/main" id="{EC974F60-6EDE-4F6E-B6B0-1C5D0E91E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38CB7-F3B3-471B-A36C-3138A879085D}"/>
              </a:ext>
            </a:extLst>
          </p:cNvPr>
          <p:cNvSpPr>
            <a:spLocks noGrp="1"/>
          </p:cNvSpPr>
          <p:nvPr>
            <p:ph type="sldNum" sz="quarter" idx="12"/>
          </p:nvPr>
        </p:nvSpPr>
        <p:spPr/>
        <p:txBody>
          <a:bodyPr/>
          <a:lstStyle/>
          <a:p>
            <a:fld id="{2742A8B9-715A-4226-BEE5-77D505448A20}" type="slidenum">
              <a:rPr lang="en-US" smtClean="0"/>
              <a:t>‹#›</a:t>
            </a:fld>
            <a:endParaRPr lang="en-US"/>
          </a:p>
        </p:txBody>
      </p:sp>
    </p:spTree>
    <p:extLst>
      <p:ext uri="{BB962C8B-B14F-4D97-AF65-F5344CB8AC3E}">
        <p14:creationId xmlns:p14="http://schemas.microsoft.com/office/powerpoint/2010/main" val="170124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8CE-685A-4F67-A18C-CD0910160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51DB0-D9FB-4F24-84BE-48C2D7FF9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FC170B-1B6B-4078-AB99-2A365BB8E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A73565-C4F3-4758-86FA-5729891E79F8}"/>
              </a:ext>
            </a:extLst>
          </p:cNvPr>
          <p:cNvSpPr>
            <a:spLocks noGrp="1"/>
          </p:cNvSpPr>
          <p:nvPr>
            <p:ph type="dt" sz="half" idx="10"/>
          </p:nvPr>
        </p:nvSpPr>
        <p:spPr/>
        <p:txBody>
          <a:bodyPr/>
          <a:lstStyle/>
          <a:p>
            <a:fld id="{BA4BFDBB-123D-49D1-AAE6-1A1E0F7144CD}" type="datetimeFigureOut">
              <a:rPr lang="en-US" smtClean="0"/>
              <a:t>5/15/2023</a:t>
            </a:fld>
            <a:endParaRPr lang="en-US"/>
          </a:p>
        </p:txBody>
      </p:sp>
      <p:sp>
        <p:nvSpPr>
          <p:cNvPr id="6" name="Footer Placeholder 5">
            <a:extLst>
              <a:ext uri="{FF2B5EF4-FFF2-40B4-BE49-F238E27FC236}">
                <a16:creationId xmlns:a16="http://schemas.microsoft.com/office/drawing/2014/main" id="{4EC10AF9-608C-4C02-83A0-95DDA6975B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D42CD-1368-4908-84B4-2778F77FE406}"/>
              </a:ext>
            </a:extLst>
          </p:cNvPr>
          <p:cNvSpPr>
            <a:spLocks noGrp="1"/>
          </p:cNvSpPr>
          <p:nvPr>
            <p:ph type="sldNum" sz="quarter" idx="12"/>
          </p:nvPr>
        </p:nvSpPr>
        <p:spPr/>
        <p:txBody>
          <a:bodyPr/>
          <a:lstStyle/>
          <a:p>
            <a:fld id="{2742A8B9-715A-4226-BEE5-77D505448A20}" type="slidenum">
              <a:rPr lang="en-US" smtClean="0"/>
              <a:t>‹#›</a:t>
            </a:fld>
            <a:endParaRPr lang="en-US"/>
          </a:p>
        </p:txBody>
      </p:sp>
    </p:spTree>
    <p:extLst>
      <p:ext uri="{BB962C8B-B14F-4D97-AF65-F5344CB8AC3E}">
        <p14:creationId xmlns:p14="http://schemas.microsoft.com/office/powerpoint/2010/main" val="1634315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A33CB-0487-4F91-9F69-79FB417AC3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5E5FB0-DFBC-4A16-B9A5-E157EA558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933E0-2122-4DF3-8DB2-23B0EA8EC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BFDBB-123D-49D1-AAE6-1A1E0F7144CD}" type="datetimeFigureOut">
              <a:rPr lang="en-US" smtClean="0"/>
              <a:t>5/15/2023</a:t>
            </a:fld>
            <a:endParaRPr lang="en-US"/>
          </a:p>
        </p:txBody>
      </p:sp>
      <p:sp>
        <p:nvSpPr>
          <p:cNvPr id="5" name="Footer Placeholder 4">
            <a:extLst>
              <a:ext uri="{FF2B5EF4-FFF2-40B4-BE49-F238E27FC236}">
                <a16:creationId xmlns:a16="http://schemas.microsoft.com/office/drawing/2014/main" id="{7CADCB91-B444-47BE-AB51-6BBB5B5A5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38668F-3FBF-4143-BA77-A2592F16E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2A8B9-715A-4226-BEE5-77D505448A20}" type="slidenum">
              <a:rPr lang="en-US" smtClean="0"/>
              <a:t>‹#›</a:t>
            </a:fld>
            <a:endParaRPr lang="en-US"/>
          </a:p>
        </p:txBody>
      </p:sp>
    </p:spTree>
    <p:extLst>
      <p:ext uri="{BB962C8B-B14F-4D97-AF65-F5344CB8AC3E}">
        <p14:creationId xmlns:p14="http://schemas.microsoft.com/office/powerpoint/2010/main" val="151503897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1" r:id="rId3"/>
    <p:sldLayoutId id="2147483998" r:id="rId4"/>
    <p:sldLayoutId id="2147483670" r:id="rId5"/>
    <p:sldLayoutId id="2147483654" r:id="rId6"/>
    <p:sldLayoutId id="2147483655" r:id="rId7"/>
    <p:sldLayoutId id="2147483656" r:id="rId8"/>
    <p:sldLayoutId id="2147483997" r:id="rId9"/>
    <p:sldLayoutId id="2147483658" r:id="rId10"/>
    <p:sldLayoutId id="2147483659" r:id="rId11"/>
    <p:sldLayoutId id="2147483666" r:id="rId12"/>
    <p:sldLayoutId id="2147483667"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EAC314-1FDB-47E9-B900-EE923CEDF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886757-5247-434F-9644-EAE88ECD9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DD474-F96B-4ADA-BD33-EB472611E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CF1AA-2A82-4B46-8EF2-EB985874E78D}" type="datetimeFigureOut">
              <a:rPr lang="en-US" smtClean="0"/>
              <a:pPr/>
              <a:t>5/15/2023</a:t>
            </a:fld>
            <a:endParaRPr lang="en-US"/>
          </a:p>
        </p:txBody>
      </p:sp>
      <p:sp>
        <p:nvSpPr>
          <p:cNvPr id="5" name="Footer Placeholder 4">
            <a:extLst>
              <a:ext uri="{FF2B5EF4-FFF2-40B4-BE49-F238E27FC236}">
                <a16:creationId xmlns:a16="http://schemas.microsoft.com/office/drawing/2014/main" id="{C1E7EC2C-B928-48E1-8BE3-5DD42DDBC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22691-E01D-47EC-B48E-31E3BD462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31A3B-9F54-4F21-BD63-E9274B8153DE}" type="slidenum">
              <a:rPr lang="en-US" smtClean="0"/>
              <a:pPr/>
              <a:t>‹#›</a:t>
            </a:fld>
            <a:endParaRPr lang="en-US"/>
          </a:p>
        </p:txBody>
      </p:sp>
    </p:spTree>
    <p:extLst>
      <p:ext uri="{BB962C8B-B14F-4D97-AF65-F5344CB8AC3E}">
        <p14:creationId xmlns:p14="http://schemas.microsoft.com/office/powerpoint/2010/main" val="192372965"/>
      </p:ext>
    </p:extLst>
  </p:cSld>
  <p:clrMap bg1="lt1" tx1="dk1" bg2="lt2" tx2="dk2" accent1="accent1" accent2="accent2" accent3="accent3" accent4="accent4" accent5="accent5" accent6="accent6" hlink="hlink" folHlink="folHlink"/>
  <p:sldLayoutIdLst>
    <p:sldLayoutId id="2147483653"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2265EE-F207-7F45-9B6A-F0CF0FE6F53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EFEF9BAA-5381-9E49-A4CC-FA5A99922D92}"/>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2EF1DE0-2638-3148-AA28-D6FE2BA4DAAD}"/>
              </a:ext>
            </a:extLst>
          </p:cNvPr>
          <p:cNvSpPr>
            <a:spLocks noGrp="1"/>
          </p:cNvSpPr>
          <p:nvPr>
            <p:ph type="dt" sz="half" idx="2"/>
          </p:nvPr>
        </p:nvSpPr>
        <p:spPr>
          <a:xfrm>
            <a:off x="838200" y="6356350"/>
            <a:ext cx="2743200" cy="365125"/>
          </a:xfrm>
          <a:prstGeom prst="rect">
            <a:avLst/>
          </a:prstGeom>
        </p:spPr>
        <p:txBody>
          <a:bodyPr vert="horz" lIns="0" tIns="0" rIns="0" bIns="0" rtlCol="0" anchor="ctr">
            <a:noAutofit/>
          </a:bodyPr>
          <a:lstStyle>
            <a:lvl1pPr algn="l">
              <a:defRPr sz="1200" b="1" i="0">
                <a:solidFill>
                  <a:schemeClr val="tx2"/>
                </a:solidFill>
                <a:latin typeface="Polaris Book" panose="02000000000000000000" pitchFamily="2" charset="0"/>
                <a:ea typeface="Polaris Book" panose="02000000000000000000" pitchFamily="2" charset="0"/>
                <a:cs typeface="Polaris Book" panose="02000000000000000000" pitchFamily="2" charset="0"/>
              </a:defRPr>
            </a:lvl1pPr>
          </a:lstStyle>
          <a:p>
            <a:fld id="{28B6869A-4CE5-B846-B14C-131F0F5B1A2D}" type="datetimeFigureOut">
              <a:rPr lang="en-GB" smtClean="0"/>
              <a:pPr/>
              <a:t>15/05/2023</a:t>
            </a:fld>
            <a:endParaRPr lang="en-GB"/>
          </a:p>
        </p:txBody>
      </p:sp>
      <p:sp>
        <p:nvSpPr>
          <p:cNvPr id="5" name="Footer Placeholder 4">
            <a:extLst>
              <a:ext uri="{FF2B5EF4-FFF2-40B4-BE49-F238E27FC236}">
                <a16:creationId xmlns:a16="http://schemas.microsoft.com/office/drawing/2014/main" id="{11066E37-77B4-EF47-BF62-8FF2493B745D}"/>
              </a:ext>
            </a:extLst>
          </p:cNvPr>
          <p:cNvSpPr>
            <a:spLocks noGrp="1"/>
          </p:cNvSpPr>
          <p:nvPr>
            <p:ph type="ftr" sz="quarter" idx="3"/>
          </p:nvPr>
        </p:nvSpPr>
        <p:spPr>
          <a:xfrm>
            <a:off x="4038600" y="6356350"/>
            <a:ext cx="4114800" cy="365125"/>
          </a:xfrm>
          <a:prstGeom prst="rect">
            <a:avLst/>
          </a:prstGeom>
        </p:spPr>
        <p:txBody>
          <a:bodyPr vert="horz" lIns="0" tIns="0" rIns="0" bIns="0" rtlCol="0" anchor="ctr">
            <a:noAutofit/>
          </a:bodyPr>
          <a:lstStyle>
            <a:lvl1pPr algn="ctr">
              <a:defRPr sz="1200" b="1" i="0">
                <a:solidFill>
                  <a:schemeClr val="tx2"/>
                </a:solidFill>
                <a:latin typeface="Polaris Book" panose="02000000000000000000" pitchFamily="2" charset="0"/>
                <a:ea typeface="Polaris Book" panose="02000000000000000000" pitchFamily="2" charset="0"/>
                <a:cs typeface="Polaris Book" panose="02000000000000000000" pitchFamily="2" charset="0"/>
              </a:defRPr>
            </a:lvl1pPr>
          </a:lstStyle>
          <a:p>
            <a:endParaRPr lang="en-GB"/>
          </a:p>
        </p:txBody>
      </p:sp>
      <p:sp>
        <p:nvSpPr>
          <p:cNvPr id="6" name="Slide Number Placeholder 5">
            <a:extLst>
              <a:ext uri="{FF2B5EF4-FFF2-40B4-BE49-F238E27FC236}">
                <a16:creationId xmlns:a16="http://schemas.microsoft.com/office/drawing/2014/main" id="{3DBC0EF3-4BE2-5149-9E95-5FCD37290A8D}"/>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noAutofit/>
          </a:bodyPr>
          <a:lstStyle>
            <a:lvl1pPr algn="r">
              <a:defRPr sz="1200" b="1" i="0">
                <a:solidFill>
                  <a:schemeClr val="tx2"/>
                </a:solidFill>
                <a:latin typeface="Polaris Book" panose="02000000000000000000" pitchFamily="2" charset="0"/>
                <a:ea typeface="Polaris Book" panose="02000000000000000000" pitchFamily="2" charset="0"/>
                <a:cs typeface="Polaris Book" panose="02000000000000000000" pitchFamily="2" charset="0"/>
              </a:defRPr>
            </a:lvl1pPr>
          </a:lstStyle>
          <a:p>
            <a:fld id="{D1262E96-C15E-CD4F-8843-F5ED35CEF007}" type="slidenum">
              <a:rPr lang="en-GB" smtClean="0"/>
              <a:pPr/>
              <a:t>‹#›</a:t>
            </a:fld>
            <a:endParaRPr lang="en-GB"/>
          </a:p>
        </p:txBody>
      </p:sp>
    </p:spTree>
    <p:extLst>
      <p:ext uri="{BB962C8B-B14F-4D97-AF65-F5344CB8AC3E}">
        <p14:creationId xmlns:p14="http://schemas.microsoft.com/office/powerpoint/2010/main" val="2091596542"/>
      </p:ext>
    </p:extLst>
  </p:cSld>
  <p:clrMap bg1="lt1" tx1="dk1" bg2="lt2" tx2="dk2" accent1="accent1" accent2="accent2" accent3="accent3" accent4="accent4" accent5="accent5" accent6="accent6" hlink="hlink" folHlink="folHlink"/>
  <p:sldLayoutIdLst>
    <p:sldLayoutId id="2147483987" r:id="rId1"/>
    <p:sldLayoutId id="2147483982" r:id="rId2"/>
    <p:sldLayoutId id="2147483988" r:id="rId3"/>
    <p:sldLayoutId id="2147483995" r:id="rId4"/>
  </p:sldLayoutIdLst>
  <p:txStyles>
    <p:titleStyle>
      <a:lvl1pPr algn="l" defTabSz="914400" rtl="0" eaLnBrk="1" latinLnBrk="0" hangingPunct="1">
        <a:lnSpc>
          <a:spcPct val="90000"/>
        </a:lnSpc>
        <a:spcBef>
          <a:spcPct val="0"/>
        </a:spcBef>
        <a:buNone/>
        <a:defRPr sz="4400" b="1" i="0" kern="1200">
          <a:solidFill>
            <a:schemeClr val="accent1"/>
          </a:solidFill>
          <a:latin typeface="Polaris Condensed Bold" panose="02000000000000000000" pitchFamily="2" charset="77"/>
          <a:ea typeface="Polaris Condensed Bold" panose="02000000000000000000" pitchFamily="2" charset="77"/>
          <a:cs typeface="Polaris Condensed Bold" panose="02000000000000000000" pitchFamily="2" charset="77"/>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200" b="1" i="0" kern="1200">
          <a:solidFill>
            <a:schemeClr val="accent2"/>
          </a:solidFill>
          <a:latin typeface="Polaris Bold" panose="02000000000000000000" pitchFamily="2" charset="0"/>
          <a:ea typeface="Polaris Bold" panose="02000000000000000000" pitchFamily="2" charset="0"/>
          <a:cs typeface="Polaris Bold" panose="02000000000000000000" pitchFamily="2" charset="0"/>
        </a:defRPr>
      </a:lvl1pPr>
      <a:lvl2pPr marL="0" indent="0" algn="l" defTabSz="914400" rtl="0" eaLnBrk="1" latinLnBrk="0" hangingPunct="1">
        <a:lnSpc>
          <a:spcPct val="100000"/>
        </a:lnSpc>
        <a:spcBef>
          <a:spcPts val="0"/>
        </a:spcBef>
        <a:spcAft>
          <a:spcPts val="800"/>
        </a:spcAft>
        <a:buFont typeface="Arial" panose="020B0604020202020204" pitchFamily="34" charset="0"/>
        <a:buNone/>
        <a:defRPr sz="1800" b="1" i="0" kern="1200">
          <a:solidFill>
            <a:schemeClr val="tx2"/>
          </a:solidFill>
          <a:latin typeface="Polaris Book" panose="02000000000000000000" pitchFamily="2" charset="0"/>
          <a:ea typeface="Polaris Book" panose="02000000000000000000" pitchFamily="2" charset="0"/>
          <a:cs typeface="Polaris Book" panose="02000000000000000000" pitchFamily="2" charset="0"/>
        </a:defRPr>
      </a:lvl2pPr>
      <a:lvl3pPr marL="180000" indent="-180000" algn="l" defTabSz="914400" rtl="0" eaLnBrk="1" latinLnBrk="0" hangingPunct="1">
        <a:lnSpc>
          <a:spcPct val="100000"/>
        </a:lnSpc>
        <a:spcBef>
          <a:spcPts val="0"/>
        </a:spcBef>
        <a:spcAft>
          <a:spcPts val="800"/>
        </a:spcAft>
        <a:buClr>
          <a:schemeClr val="accent2"/>
        </a:buClr>
        <a:buFont typeface="Wingdings" pitchFamily="2" charset="2"/>
        <a:buChar char="§"/>
        <a:tabLst/>
        <a:defRPr sz="1800" b="1" i="0" kern="1200">
          <a:solidFill>
            <a:schemeClr val="tx2"/>
          </a:solidFill>
          <a:latin typeface="Polaris Book" panose="02000000000000000000" pitchFamily="2" charset="0"/>
          <a:ea typeface="Polaris Book" panose="02000000000000000000" pitchFamily="2" charset="0"/>
          <a:cs typeface="Polaris Book" panose="02000000000000000000" pitchFamily="2" charset="0"/>
        </a:defRPr>
      </a:lvl3pPr>
      <a:lvl4pPr marL="180000" indent="0" algn="l" defTabSz="914400" rtl="0" eaLnBrk="1" latinLnBrk="0" hangingPunct="1">
        <a:lnSpc>
          <a:spcPct val="100000"/>
        </a:lnSpc>
        <a:spcBef>
          <a:spcPts val="0"/>
        </a:spcBef>
        <a:spcAft>
          <a:spcPts val="800"/>
        </a:spcAft>
        <a:buFont typeface="Arial" panose="020B0604020202020204" pitchFamily="34" charset="0"/>
        <a:buNone/>
        <a:tabLst/>
        <a:defRPr sz="1800" b="1" i="0" kern="1200">
          <a:solidFill>
            <a:schemeClr val="tx2"/>
          </a:solidFill>
          <a:latin typeface="Polaris Book" panose="02000000000000000000" pitchFamily="2" charset="0"/>
          <a:ea typeface="Polaris Book" panose="02000000000000000000" pitchFamily="2" charset="0"/>
          <a:cs typeface="Polaris Book" panose="02000000000000000000" pitchFamily="2" charset="0"/>
        </a:defRPr>
      </a:lvl4pPr>
      <a:lvl5pPr marL="0" indent="0" algn="l" defTabSz="914400" rtl="0" eaLnBrk="1" latinLnBrk="0" hangingPunct="1">
        <a:lnSpc>
          <a:spcPct val="100000"/>
        </a:lnSpc>
        <a:spcBef>
          <a:spcPts val="0"/>
        </a:spcBef>
        <a:spcAft>
          <a:spcPts val="600"/>
        </a:spcAft>
        <a:buFontTx/>
        <a:buNone/>
        <a:defRPr sz="1200" b="1" i="0" kern="1200">
          <a:solidFill>
            <a:schemeClr val="tx2"/>
          </a:solidFill>
          <a:latin typeface="Polaris Book" panose="02000000000000000000" pitchFamily="2" charset="0"/>
          <a:ea typeface="Polaris Book" panose="02000000000000000000" pitchFamily="2" charset="0"/>
          <a:cs typeface="Polaris Book"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0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102d05e3a55_0_0"/>
          <p:cNvSpPr txBox="1">
            <a:spLocks noGrp="1"/>
          </p:cNvSpPr>
          <p:nvPr>
            <p:ph type="title"/>
          </p:nvPr>
        </p:nvSpPr>
        <p:spPr>
          <a:xfrm>
            <a:off x="609600" y="457200"/>
            <a:ext cx="10972800" cy="795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accent1"/>
              </a:buClr>
              <a:buSzPts val="2600"/>
              <a:buFont typeface="Calibri"/>
              <a:buNone/>
              <a:defRPr sz="26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g102d05e3a55_0_0"/>
          <p:cNvSpPr txBox="1">
            <a:spLocks noGrp="1"/>
          </p:cNvSpPr>
          <p:nvPr>
            <p:ph type="body" idx="1"/>
          </p:nvPr>
        </p:nvSpPr>
        <p:spPr>
          <a:xfrm>
            <a:off x="609600" y="1371599"/>
            <a:ext cx="10972800" cy="4572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914400" marR="0" lvl="1" indent="-342900" algn="l" rtl="0">
              <a:spcBef>
                <a:spcPts val="3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2pPr>
            <a:lvl3pPr marL="1371600" marR="0" lvl="2" indent="-342900" algn="l" rtl="0">
              <a:spcBef>
                <a:spcPts val="3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17500" algn="l" rtl="0">
              <a:spcBef>
                <a:spcPts val="3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3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3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30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300"/>
              </a:spcBef>
              <a:spcAft>
                <a:spcPts val="30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g102d05e3a55_0_0"/>
          <p:cNvSpPr txBox="1">
            <a:spLocks noGrp="1"/>
          </p:cNvSpPr>
          <p:nvPr>
            <p:ph type="dt" idx="10"/>
          </p:nvPr>
        </p:nvSpPr>
        <p:spPr>
          <a:xfrm>
            <a:off x="4396773" y="6470332"/>
            <a:ext cx="1950800" cy="182700"/>
          </a:xfrm>
          <a:prstGeom prst="rect">
            <a:avLst/>
          </a:prstGeom>
          <a:noFill/>
          <a:ln>
            <a:noFill/>
          </a:ln>
        </p:spPr>
        <p:txBody>
          <a:bodyPr spcFirstLastPara="1" wrap="square" lIns="0" tIns="0" rIns="0" bIns="0" anchor="b" anchorCtr="0">
            <a:noAutofit/>
          </a:bodyPr>
          <a:lstStyle>
            <a:lvl1pPr marR="0" lvl="0" algn="ctr" rtl="0">
              <a:spcBef>
                <a:spcPts val="0"/>
              </a:spcBef>
              <a:spcAft>
                <a:spcPts val="0"/>
              </a:spcAft>
              <a:buSzPts val="1400"/>
              <a:buNone/>
              <a:defRPr sz="850" b="1"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102d05e3a55_0_0"/>
          <p:cNvSpPr txBox="1">
            <a:spLocks noGrp="1"/>
          </p:cNvSpPr>
          <p:nvPr>
            <p:ph type="sldNum" idx="12"/>
          </p:nvPr>
        </p:nvSpPr>
        <p:spPr>
          <a:xfrm>
            <a:off x="10594975" y="6374288"/>
            <a:ext cx="987600" cy="2787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850" b="0" i="0" u="none" strike="noStrike" cap="none">
                <a:solidFill>
                  <a:schemeClr val="dk1"/>
                </a:solidFill>
                <a:latin typeface="Calibri"/>
                <a:ea typeface="Calibri"/>
                <a:cs typeface="Calibri"/>
                <a:sym typeface="Calibri"/>
              </a:defRPr>
            </a:lvl1pPr>
            <a:lvl2pPr marL="0" marR="0" lvl="1" indent="0" algn="r" rtl="0">
              <a:spcBef>
                <a:spcPts val="0"/>
              </a:spcBef>
              <a:buNone/>
              <a:defRPr sz="850" b="0" i="0" u="none" strike="noStrike" cap="none">
                <a:solidFill>
                  <a:schemeClr val="dk1"/>
                </a:solidFill>
                <a:latin typeface="Calibri"/>
                <a:ea typeface="Calibri"/>
                <a:cs typeface="Calibri"/>
                <a:sym typeface="Calibri"/>
              </a:defRPr>
            </a:lvl2pPr>
            <a:lvl3pPr marL="0" marR="0" lvl="2" indent="0" algn="r" rtl="0">
              <a:spcBef>
                <a:spcPts val="0"/>
              </a:spcBef>
              <a:buNone/>
              <a:defRPr sz="850" b="0" i="0" u="none" strike="noStrike" cap="none">
                <a:solidFill>
                  <a:schemeClr val="dk1"/>
                </a:solidFill>
                <a:latin typeface="Calibri"/>
                <a:ea typeface="Calibri"/>
                <a:cs typeface="Calibri"/>
                <a:sym typeface="Calibri"/>
              </a:defRPr>
            </a:lvl3pPr>
            <a:lvl4pPr marL="0" marR="0" lvl="3" indent="0" algn="r" rtl="0">
              <a:spcBef>
                <a:spcPts val="0"/>
              </a:spcBef>
              <a:buNone/>
              <a:defRPr sz="850" b="0" i="0" u="none" strike="noStrike" cap="none">
                <a:solidFill>
                  <a:schemeClr val="dk1"/>
                </a:solidFill>
                <a:latin typeface="Calibri"/>
                <a:ea typeface="Calibri"/>
                <a:cs typeface="Calibri"/>
                <a:sym typeface="Calibri"/>
              </a:defRPr>
            </a:lvl4pPr>
            <a:lvl5pPr marL="0" marR="0" lvl="4" indent="0" algn="r" rtl="0">
              <a:spcBef>
                <a:spcPts val="0"/>
              </a:spcBef>
              <a:buNone/>
              <a:defRPr sz="850" b="0" i="0" u="none" strike="noStrike" cap="none">
                <a:solidFill>
                  <a:schemeClr val="dk1"/>
                </a:solidFill>
                <a:latin typeface="Calibri"/>
                <a:ea typeface="Calibri"/>
                <a:cs typeface="Calibri"/>
                <a:sym typeface="Calibri"/>
              </a:defRPr>
            </a:lvl5pPr>
            <a:lvl6pPr marL="0" marR="0" lvl="5" indent="0" algn="r" rtl="0">
              <a:spcBef>
                <a:spcPts val="0"/>
              </a:spcBef>
              <a:buNone/>
              <a:defRPr sz="850" b="0" i="0" u="none" strike="noStrike" cap="none">
                <a:solidFill>
                  <a:schemeClr val="dk1"/>
                </a:solidFill>
                <a:latin typeface="Calibri"/>
                <a:ea typeface="Calibri"/>
                <a:cs typeface="Calibri"/>
                <a:sym typeface="Calibri"/>
              </a:defRPr>
            </a:lvl6pPr>
            <a:lvl7pPr marL="0" marR="0" lvl="6" indent="0" algn="r" rtl="0">
              <a:spcBef>
                <a:spcPts val="0"/>
              </a:spcBef>
              <a:buNone/>
              <a:defRPr sz="850" b="0" i="0" u="none" strike="noStrike" cap="none">
                <a:solidFill>
                  <a:schemeClr val="dk1"/>
                </a:solidFill>
                <a:latin typeface="Calibri"/>
                <a:ea typeface="Calibri"/>
                <a:cs typeface="Calibri"/>
                <a:sym typeface="Calibri"/>
              </a:defRPr>
            </a:lvl7pPr>
            <a:lvl8pPr marL="0" marR="0" lvl="7" indent="0" algn="r" rtl="0">
              <a:spcBef>
                <a:spcPts val="0"/>
              </a:spcBef>
              <a:buNone/>
              <a:defRPr sz="850" b="0" i="0" u="none" strike="noStrike" cap="none">
                <a:solidFill>
                  <a:schemeClr val="dk1"/>
                </a:solidFill>
                <a:latin typeface="Calibri"/>
                <a:ea typeface="Calibri"/>
                <a:cs typeface="Calibri"/>
                <a:sym typeface="Calibri"/>
              </a:defRPr>
            </a:lvl8pPr>
            <a:lvl9pPr marL="0" marR="0" lvl="8" indent="0" algn="r" rtl="0">
              <a:spcBef>
                <a:spcPts val="0"/>
              </a:spcBef>
              <a:buNone/>
              <a:defRPr sz="85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7.xml"/><Relationship Id="rId7" Type="http://schemas.openxmlformats.org/officeDocument/2006/relationships/image" Target="../media/image30.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tiff"/></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hyperlink" Target="mailto:CTSRR@northwell.edu"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mailto:MINBHC@Northwell.edu"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amazon.com/Way-I-Feel-Janan-Cain/dp/1884734723" TargetMode="External"/><Relationship Id="rId13" Type="http://schemas.openxmlformats.org/officeDocument/2006/relationships/hyperlink" Target="https://www.amazon.com/Invisible-String-Workbook-Creative-Activities/dp/0316524913" TargetMode="External"/><Relationship Id="rId3" Type="http://schemas.openxmlformats.org/officeDocument/2006/relationships/hyperlink" Target="https://www.psychologytoday.com/us/blog/two-takes-depression/201612/the-dos-and-donts-talking-child-about-death" TargetMode="External"/><Relationship Id="rId7" Type="http://schemas.openxmlformats.org/officeDocument/2006/relationships/hyperlink" Target="https://www.youtube.com/watch?v=zwwGBVa1j9A" TargetMode="External"/><Relationship Id="rId12" Type="http://schemas.openxmlformats.org/officeDocument/2006/relationships/hyperlink" Target="https://www.amazon.com/Help-Me-Say-Goodbye-Activities/dp/1577490851"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hyperlink" Target="https://www.amazon.com/Lifetimes-Beautiful-Explain-Death-Children/dp/0553344021" TargetMode="External"/><Relationship Id="rId11" Type="http://schemas.openxmlformats.org/officeDocument/2006/relationships/hyperlink" Target="https://www.youtube.com/watch?v=OL_zKGnTrdc&amp;t=123s" TargetMode="External"/><Relationship Id="rId5" Type="http://schemas.openxmlformats.org/officeDocument/2006/relationships/hyperlink" Target="https://www.youtube.com/watch?v=0XfbZpGjHQo" TargetMode="External"/><Relationship Id="rId10" Type="http://schemas.openxmlformats.org/officeDocument/2006/relationships/hyperlink" Target="https://www.amazon.com/Double-Dip-Feelings-Children-Understand-Emotions/dp/1557988110" TargetMode="External"/><Relationship Id="rId4" Type="http://schemas.openxmlformats.org/officeDocument/2006/relationships/hyperlink" Target="https://www.amazon.com/Ida-Always-Caron-Levis/dp/1481426400" TargetMode="External"/><Relationship Id="rId9" Type="http://schemas.openxmlformats.org/officeDocument/2006/relationships/hyperlink" Target="https://www.youtube.com/watch?v=ITPUxVQ6UIk"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38.png"/><Relationship Id="rId1" Type="http://schemas.openxmlformats.org/officeDocument/2006/relationships/slideLayout" Target="../slideLayouts/slideLayout23.xml"/><Relationship Id="rId6" Type="http://schemas.openxmlformats.org/officeDocument/2006/relationships/image" Target="../media/image40.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50.sv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A8B4-2A0E-6944-BC39-8932C179A808}"/>
              </a:ext>
            </a:extLst>
          </p:cNvPr>
          <p:cNvSpPr>
            <a:spLocks noGrp="1"/>
          </p:cNvSpPr>
          <p:nvPr>
            <p:ph type="ctrTitle"/>
          </p:nvPr>
        </p:nvSpPr>
        <p:spPr>
          <a:xfrm>
            <a:off x="663992" y="4490599"/>
            <a:ext cx="8616197" cy="1281120"/>
          </a:xfrm>
        </p:spPr>
        <p:txBody>
          <a:bodyPr/>
          <a:lstStyle/>
          <a:p>
            <a:pPr algn="ctr"/>
            <a:r>
              <a:rPr lang="en-GB" sz="6000" dirty="0">
                <a:latin typeface="Polaris Condensed Bold"/>
              </a:rPr>
              <a:t>Stress First Aid for Families</a:t>
            </a:r>
          </a:p>
        </p:txBody>
      </p:sp>
      <p:pic>
        <p:nvPicPr>
          <p:cNvPr id="5" name="Picture 4">
            <a:extLst>
              <a:ext uri="{FF2B5EF4-FFF2-40B4-BE49-F238E27FC236}">
                <a16:creationId xmlns:a16="http://schemas.microsoft.com/office/drawing/2014/main" id="{F7EDDBB4-C137-4F08-B3F3-DA5827C357B3}"/>
              </a:ext>
            </a:extLst>
          </p:cNvPr>
          <p:cNvPicPr/>
          <p:nvPr/>
        </p:nvPicPr>
        <p:blipFill rotWithShape="1">
          <a:blip r:embed="rId3">
            <a:extLst>
              <a:ext uri="{28A0092B-C50C-407E-A947-70E740481C1C}">
                <a14:useLocalDpi xmlns:a14="http://schemas.microsoft.com/office/drawing/2010/main" val="0"/>
              </a:ext>
            </a:extLst>
          </a:blip>
          <a:srcRect t="105" b="105"/>
          <a:stretch/>
        </p:blipFill>
        <p:spPr bwMode="auto">
          <a:xfrm>
            <a:off x="324829" y="1526959"/>
            <a:ext cx="2593453" cy="2484482"/>
          </a:xfrm>
          <a:prstGeom prst="rect">
            <a:avLst/>
          </a:prstGeom>
          <a:noFill/>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xmln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xmlns="" w="9525">
                <a:solidFill>
                  <a:srgbClr val="000000"/>
                </a:solidFill>
                <a:miter lim="800000"/>
                <a:headEnd/>
                <a:tailEnd/>
              </a14:hiddenLine>
            </a:ext>
          </a:extLst>
        </p:spPr>
      </p:pic>
      <p:pic>
        <p:nvPicPr>
          <p:cNvPr id="7" name="Picture 6">
            <a:extLst>
              <a:ext uri="{FF2B5EF4-FFF2-40B4-BE49-F238E27FC236}">
                <a16:creationId xmlns:a16="http://schemas.microsoft.com/office/drawing/2014/main" id="{030DE572-2C04-9AC6-E2EB-6903370D1985}"/>
              </a:ext>
            </a:extLst>
          </p:cNvPr>
          <p:cNvPicPr>
            <a:picLocks noChangeAspect="1"/>
          </p:cNvPicPr>
          <p:nvPr/>
        </p:nvPicPr>
        <p:blipFill>
          <a:blip r:embed="rId4"/>
          <a:stretch>
            <a:fillRect/>
          </a:stretch>
        </p:blipFill>
        <p:spPr>
          <a:xfrm>
            <a:off x="8667459" y="1468239"/>
            <a:ext cx="3199712" cy="2484482"/>
          </a:xfrm>
          <a:prstGeom prst="rect">
            <a:avLst/>
          </a:prstGeom>
        </p:spPr>
      </p:pic>
      <p:pic>
        <p:nvPicPr>
          <p:cNvPr id="8" name="Picture 7">
            <a:extLst>
              <a:ext uri="{FF2B5EF4-FFF2-40B4-BE49-F238E27FC236}">
                <a16:creationId xmlns:a16="http://schemas.microsoft.com/office/drawing/2014/main" id="{A09474AA-4BAA-C296-5298-45DE6B8B6F53}"/>
              </a:ext>
            </a:extLst>
          </p:cNvPr>
          <p:cNvPicPr>
            <a:picLocks noChangeAspect="1"/>
          </p:cNvPicPr>
          <p:nvPr/>
        </p:nvPicPr>
        <p:blipFill rotWithShape="1">
          <a:blip r:embed="rId5"/>
          <a:srcRect l="11173"/>
          <a:stretch/>
        </p:blipFill>
        <p:spPr>
          <a:xfrm>
            <a:off x="4253846" y="1468240"/>
            <a:ext cx="3078048" cy="2484481"/>
          </a:xfrm>
          <a:prstGeom prst="rect">
            <a:avLst/>
          </a:prstGeom>
        </p:spPr>
      </p:pic>
    </p:spTree>
    <p:extLst>
      <p:ext uri="{BB962C8B-B14F-4D97-AF65-F5344CB8AC3E}">
        <p14:creationId xmlns:p14="http://schemas.microsoft.com/office/powerpoint/2010/main" val="119441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0" y="1931670"/>
            <a:ext cx="5997575" cy="4560569"/>
          </a:xfrm>
          <a:solidFill>
            <a:schemeClr val="accent2">
              <a:lumMod val="40000"/>
              <a:lumOff val="60000"/>
            </a:schemeClr>
          </a:solidFill>
        </p:spPr>
        <p:txBody>
          <a:bodyPr>
            <a:normAutofit/>
          </a:bodyPr>
          <a:lstStyle/>
          <a:p>
            <a:pPr marL="571500" indent="-571500" defTabSz="1185274">
              <a:spcAft>
                <a:spcPct val="15000"/>
              </a:spcAft>
              <a:defRPr/>
            </a:pPr>
            <a:r>
              <a:rPr lang="en-US" sz="2400" dirty="0"/>
              <a:t>Clear, calming presence and emotional safety</a:t>
            </a:r>
          </a:p>
          <a:p>
            <a:pPr marL="571500" indent="-571500" defTabSz="609570"/>
            <a:r>
              <a:rPr lang="en-US" sz="2400" dirty="0"/>
              <a:t>Explore and have open conversation</a:t>
            </a:r>
          </a:p>
          <a:p>
            <a:pPr marL="571500" indent="-571500" defTabSz="609570"/>
            <a:r>
              <a:rPr lang="en-US" sz="2400" dirty="0"/>
              <a:t>Start with what they understand</a:t>
            </a:r>
          </a:p>
          <a:p>
            <a:pPr marL="571500" indent="-571500" defTabSz="609570"/>
            <a:r>
              <a:rPr lang="en-US" sz="2400" dirty="0"/>
              <a:t>Acknowledge concerns</a:t>
            </a:r>
          </a:p>
          <a:p>
            <a:pPr marL="571500" indent="-571500" defTabSz="609570"/>
            <a:r>
              <a:rPr lang="en-US" sz="2400" dirty="0"/>
              <a:t>Normalize stress reactions</a:t>
            </a:r>
          </a:p>
          <a:p>
            <a:pPr marL="571500" indent="-571500" defTabSz="609570"/>
            <a:r>
              <a:rPr lang="en-US" sz="2400" dirty="0"/>
              <a:t>Develop a flexible and adaptable attitude</a:t>
            </a:r>
          </a:p>
          <a:p>
            <a:endParaRPr lang="en-US" sz="2400" dirty="0"/>
          </a:p>
        </p:txBody>
      </p:sp>
      <p:sp>
        <p:nvSpPr>
          <p:cNvPr id="8" name="Content Placeholder 7"/>
          <p:cNvSpPr>
            <a:spLocks noGrp="1"/>
          </p:cNvSpPr>
          <p:nvPr>
            <p:ph sz="quarter" idx="4"/>
          </p:nvPr>
        </p:nvSpPr>
        <p:spPr>
          <a:xfrm>
            <a:off x="6172200" y="1931669"/>
            <a:ext cx="6019800" cy="4560569"/>
          </a:xfrm>
          <a:solidFill>
            <a:schemeClr val="accent2">
              <a:lumMod val="40000"/>
              <a:lumOff val="60000"/>
            </a:schemeClr>
          </a:solidFill>
        </p:spPr>
        <p:txBody>
          <a:bodyPr>
            <a:noAutofit/>
          </a:bodyPr>
          <a:lstStyle/>
          <a:p>
            <a:pPr marL="285750" indent="-285750"/>
            <a:r>
              <a:rPr lang="en-US" sz="2400" dirty="0"/>
              <a:t>Stand by ready to assist, communicate availability</a:t>
            </a:r>
          </a:p>
          <a:p>
            <a:pPr marL="285750" indent="-285750"/>
            <a:r>
              <a:rPr lang="en-US" sz="2400" dirty="0"/>
              <a:t>Reassure by emphasizing safe aspects in the moment </a:t>
            </a:r>
          </a:p>
          <a:p>
            <a:pPr marL="285750" indent="-285750"/>
            <a:r>
              <a:rPr lang="en-US" sz="2400" dirty="0"/>
              <a:t>Plan for future safety </a:t>
            </a:r>
          </a:p>
          <a:p>
            <a:pPr marL="285750" indent="-285750"/>
            <a:r>
              <a:rPr lang="en-US" sz="2400" dirty="0"/>
              <a:t>Empower them by explaining their role in being safe</a:t>
            </a:r>
          </a:p>
          <a:p>
            <a:endParaRPr lang="en-US" sz="2400" dirty="0"/>
          </a:p>
        </p:txBody>
      </p:sp>
      <p:sp>
        <p:nvSpPr>
          <p:cNvPr id="9" name="Title 6"/>
          <p:cNvSpPr>
            <a:spLocks noGrp="1"/>
          </p:cNvSpPr>
          <p:nvPr>
            <p:ph type="title"/>
          </p:nvPr>
        </p:nvSpPr>
        <p:spPr bwMode="auto">
          <a:xfrm>
            <a:off x="0" y="1"/>
            <a:ext cx="12192000" cy="1690688"/>
          </a:xfrm>
          <a:custGeom>
            <a:avLst/>
            <a:gdLst>
              <a:gd name="connsiteX0" fmla="*/ 0 w 2155387"/>
              <a:gd name="connsiteY0" fmla="*/ 0 h 862155"/>
              <a:gd name="connsiteX1" fmla="*/ 2155387 w 2155387"/>
              <a:gd name="connsiteY1" fmla="*/ 0 h 862155"/>
              <a:gd name="connsiteX2" fmla="*/ 2155387 w 2155387"/>
              <a:gd name="connsiteY2" fmla="*/ 862155 h 862155"/>
              <a:gd name="connsiteX3" fmla="*/ 0 w 2155387"/>
              <a:gd name="connsiteY3" fmla="*/ 862155 h 862155"/>
              <a:gd name="connsiteX4" fmla="*/ 0 w 2155387"/>
              <a:gd name="connsiteY4" fmla="*/ 0 h 86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862155">
                <a:moveTo>
                  <a:pt x="0" y="0"/>
                </a:moveTo>
                <a:lnTo>
                  <a:pt x="2155387" y="0"/>
                </a:lnTo>
                <a:lnTo>
                  <a:pt x="2155387" y="862155"/>
                </a:lnTo>
                <a:lnTo>
                  <a:pt x="0" y="862155"/>
                </a:lnTo>
                <a:lnTo>
                  <a:pt x="0" y="0"/>
                </a:lnTo>
                <a:close/>
              </a:path>
            </a:pathLst>
          </a:custGeom>
          <a:solidFill>
            <a:srgbClr val="FF6600"/>
          </a:solidFill>
          <a:ln>
            <a:solidFill>
              <a:srgbClr val="FF0000"/>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265515" tIns="151723" rIns="265515" bIns="151723" spcCol="1270" anchor="ctr"/>
          <a:lstStyle/>
          <a:p>
            <a:pPr algn="ctr" defTabSz="1659384">
              <a:spcAft>
                <a:spcPct val="35000"/>
              </a:spcAft>
              <a:defRPr/>
            </a:pPr>
            <a:r>
              <a:rPr lang="en-US" sz="5000" b="1" dirty="0"/>
              <a:t> Sense of Safety</a:t>
            </a:r>
          </a:p>
        </p:txBody>
      </p:sp>
      <p:pic>
        <p:nvPicPr>
          <p:cNvPr id="3" name="Picture 2">
            <a:extLst>
              <a:ext uri="{FF2B5EF4-FFF2-40B4-BE49-F238E27FC236}">
                <a16:creationId xmlns:a16="http://schemas.microsoft.com/office/drawing/2014/main" id="{903494AD-CC35-E0B6-A446-8B3CA364704C}"/>
              </a:ext>
            </a:extLst>
          </p:cNvPr>
          <p:cNvPicPr>
            <a:picLocks noChangeAspect="1"/>
          </p:cNvPicPr>
          <p:nvPr/>
        </p:nvPicPr>
        <p:blipFill>
          <a:blip r:embed="rId3"/>
          <a:stretch>
            <a:fillRect/>
          </a:stretch>
        </p:blipFill>
        <p:spPr>
          <a:xfrm>
            <a:off x="0" y="0"/>
            <a:ext cx="3019086" cy="1690688"/>
          </a:xfrm>
          <a:prstGeom prst="rect">
            <a:avLst/>
          </a:prstGeom>
        </p:spPr>
      </p:pic>
    </p:spTree>
    <p:extLst>
      <p:ext uri="{BB962C8B-B14F-4D97-AF65-F5344CB8AC3E}">
        <p14:creationId xmlns:p14="http://schemas.microsoft.com/office/powerpoint/2010/main" val="320208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1" y="2112420"/>
            <a:ext cx="5815583" cy="4562700"/>
          </a:xfrm>
          <a:solidFill>
            <a:schemeClr val="bg1">
              <a:lumMod val="85000"/>
            </a:schemeClr>
          </a:solidFill>
        </p:spPr>
        <p:txBody>
          <a:bodyPr>
            <a:normAutofit/>
          </a:bodyPr>
          <a:lstStyle/>
          <a:p>
            <a:pPr marL="571500" indent="-571500" defTabSz="609570"/>
            <a:r>
              <a:rPr lang="en-US" sz="2600" dirty="0"/>
              <a:t>Exercise mindfulness</a:t>
            </a:r>
          </a:p>
          <a:p>
            <a:pPr marL="571500" indent="-571500" defTabSz="609570"/>
            <a:r>
              <a:rPr lang="en-US" sz="2600" dirty="0"/>
              <a:t>Take breaks and build in time for wellbeing</a:t>
            </a:r>
          </a:p>
          <a:p>
            <a:pPr marL="571500" indent="-571500" defTabSz="609570"/>
            <a:r>
              <a:rPr lang="en-US" sz="2600" dirty="0"/>
              <a:t>Take a pause and get grounded</a:t>
            </a:r>
          </a:p>
          <a:p>
            <a:endParaRPr lang="en-US" dirty="0"/>
          </a:p>
        </p:txBody>
      </p:sp>
      <p:sp>
        <p:nvSpPr>
          <p:cNvPr id="11" name="Content Placeholder 10"/>
          <p:cNvSpPr>
            <a:spLocks noGrp="1"/>
          </p:cNvSpPr>
          <p:nvPr>
            <p:ph sz="quarter" idx="4"/>
          </p:nvPr>
        </p:nvSpPr>
        <p:spPr>
          <a:xfrm>
            <a:off x="6376416" y="2112420"/>
            <a:ext cx="5815583" cy="4562700"/>
          </a:xfrm>
          <a:solidFill>
            <a:schemeClr val="bg1">
              <a:lumMod val="85000"/>
            </a:schemeClr>
          </a:solidFill>
        </p:spPr>
        <p:txBody>
          <a:bodyPr>
            <a:normAutofit/>
          </a:bodyPr>
          <a:lstStyle/>
          <a:p>
            <a:pPr marL="342900" indent="-342900"/>
            <a:r>
              <a:rPr lang="en-US" b="1" dirty="0"/>
              <a:t>Quiet </a:t>
            </a:r>
            <a:r>
              <a:rPr lang="en-US" dirty="0"/>
              <a:t>by stopping exertion and slowing down</a:t>
            </a:r>
          </a:p>
          <a:p>
            <a:pPr marL="342900" indent="-342900"/>
            <a:r>
              <a:rPr lang="en-US" b="1" dirty="0"/>
              <a:t>Model</a:t>
            </a:r>
            <a:r>
              <a:rPr lang="en-US" dirty="0"/>
              <a:t> good coping skills</a:t>
            </a:r>
          </a:p>
          <a:p>
            <a:pPr marL="342900" indent="-342900"/>
            <a:r>
              <a:rPr lang="en-US" b="1" dirty="0"/>
              <a:t>Foster Rest </a:t>
            </a:r>
            <a:r>
              <a:rPr lang="en-US" dirty="0"/>
              <a:t>with a break, time out or sleep</a:t>
            </a:r>
          </a:p>
          <a:p>
            <a:pPr marL="342900" indent="-342900"/>
            <a:r>
              <a:rPr lang="en-US" b="1" dirty="0"/>
              <a:t>Soothe</a:t>
            </a:r>
            <a:r>
              <a:rPr lang="en-US" dirty="0"/>
              <a:t> with an empathic caring ear </a:t>
            </a:r>
          </a:p>
          <a:p>
            <a:endParaRPr lang="en-US" dirty="0"/>
          </a:p>
        </p:txBody>
      </p:sp>
      <p:sp>
        <p:nvSpPr>
          <p:cNvPr id="12" name="Title 8"/>
          <p:cNvSpPr>
            <a:spLocks noGrp="1"/>
          </p:cNvSpPr>
          <p:nvPr>
            <p:ph type="title"/>
          </p:nvPr>
        </p:nvSpPr>
        <p:spPr bwMode="auto">
          <a:xfrm>
            <a:off x="0" y="1"/>
            <a:ext cx="12192000" cy="1690688"/>
          </a:xfrm>
          <a:custGeom>
            <a:avLst/>
            <a:gdLst>
              <a:gd name="connsiteX0" fmla="*/ 0 w 2155387"/>
              <a:gd name="connsiteY0" fmla="*/ 0 h 862155"/>
              <a:gd name="connsiteX1" fmla="*/ 2155387 w 2155387"/>
              <a:gd name="connsiteY1" fmla="*/ 0 h 862155"/>
              <a:gd name="connsiteX2" fmla="*/ 2155387 w 2155387"/>
              <a:gd name="connsiteY2" fmla="*/ 862155 h 862155"/>
              <a:gd name="connsiteX3" fmla="*/ 0 w 2155387"/>
              <a:gd name="connsiteY3" fmla="*/ 862155 h 862155"/>
              <a:gd name="connsiteX4" fmla="*/ 0 w 2155387"/>
              <a:gd name="connsiteY4" fmla="*/ 0 h 86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862155">
                <a:moveTo>
                  <a:pt x="0" y="0"/>
                </a:moveTo>
                <a:lnTo>
                  <a:pt x="2155387" y="0"/>
                </a:lnTo>
                <a:lnTo>
                  <a:pt x="2155387" y="862155"/>
                </a:lnTo>
                <a:lnTo>
                  <a:pt x="0" y="862155"/>
                </a:lnTo>
                <a:lnTo>
                  <a:pt x="0" y="0"/>
                </a:lnTo>
                <a:close/>
              </a:path>
            </a:pathLst>
          </a:custGeom>
          <a:solidFill>
            <a:schemeClr val="bg1">
              <a:lumMod val="65000"/>
            </a:schemeClr>
          </a:solidFill>
          <a:ln>
            <a:solidFill>
              <a:schemeClr val="tx1">
                <a:lumMod val="50000"/>
              </a:schemeClr>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265515" tIns="151723" rIns="265515" bIns="151723" spcCol="1270" anchor="ctr">
            <a:normAutofit/>
          </a:bodyPr>
          <a:lstStyle/>
          <a:p>
            <a:pPr algn="ctr" defTabSz="1659384">
              <a:lnSpc>
                <a:spcPct val="90000"/>
              </a:lnSpc>
              <a:spcAft>
                <a:spcPct val="35000"/>
              </a:spcAft>
              <a:defRPr/>
            </a:pPr>
            <a:r>
              <a:rPr lang="en-US" sz="5000" b="1" dirty="0"/>
              <a:t>Calming</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3348335" cy="1690688"/>
          </a:xfrm>
          <a:prstGeom prst="rect">
            <a:avLst/>
          </a:prstGeom>
        </p:spPr>
      </p:pic>
    </p:spTree>
    <p:extLst>
      <p:ext uri="{BB962C8B-B14F-4D97-AF65-F5344CB8AC3E}">
        <p14:creationId xmlns:p14="http://schemas.microsoft.com/office/powerpoint/2010/main" val="5503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304128" y="2194179"/>
            <a:ext cx="5887871" cy="4352924"/>
          </a:xfrm>
          <a:solidFill>
            <a:srgbClr val="FFFF99"/>
          </a:solidFill>
        </p:spPr>
        <p:txBody>
          <a:bodyPr>
            <a:normAutofit/>
          </a:bodyPr>
          <a:lstStyle/>
          <a:p>
            <a:pPr marL="342900" indent="-342900"/>
            <a:r>
              <a:rPr lang="en-US" b="1" dirty="0"/>
              <a:t>Observe</a:t>
            </a:r>
            <a:r>
              <a:rPr lang="en-US" dirty="0"/>
              <a:t> for signs and symptoms</a:t>
            </a:r>
          </a:p>
          <a:p>
            <a:pPr marL="342900" indent="-342900"/>
            <a:endParaRPr lang="en-US" dirty="0"/>
          </a:p>
          <a:p>
            <a:pPr marL="342900" indent="-342900"/>
            <a:r>
              <a:rPr lang="en-US" b="1" dirty="0"/>
              <a:t>Keep track </a:t>
            </a:r>
            <a:r>
              <a:rPr lang="en-US" dirty="0"/>
              <a:t>of stress</a:t>
            </a:r>
          </a:p>
          <a:p>
            <a:pPr marL="342900" indent="-342900"/>
            <a:endParaRPr lang="en-US" dirty="0"/>
          </a:p>
          <a:p>
            <a:pPr marL="342900" indent="-342900"/>
            <a:r>
              <a:rPr lang="en-US" b="1" dirty="0"/>
              <a:t>Examine</a:t>
            </a:r>
            <a:r>
              <a:rPr lang="en-US" dirty="0"/>
              <a:t> by talking with your child</a:t>
            </a:r>
          </a:p>
          <a:p>
            <a:pPr marL="0" indent="0">
              <a:buNone/>
            </a:pPr>
            <a:endParaRPr lang="en-US" dirty="0"/>
          </a:p>
          <a:p>
            <a:pPr marL="342900" indent="-342900"/>
            <a:r>
              <a:rPr lang="en-US" b="1" dirty="0"/>
              <a:t>Decide</a:t>
            </a:r>
            <a:r>
              <a:rPr lang="en-US" dirty="0"/>
              <a:t> on the best course </a:t>
            </a:r>
          </a:p>
          <a:p>
            <a:pPr marL="342900" indent="-342900"/>
            <a:endParaRPr lang="en-US" sz="2000" dirty="0"/>
          </a:p>
          <a:p>
            <a:endParaRPr lang="en-US" dirty="0"/>
          </a:p>
        </p:txBody>
      </p:sp>
      <p:sp>
        <p:nvSpPr>
          <p:cNvPr id="7" name="Title 8"/>
          <p:cNvSpPr>
            <a:spLocks noGrp="1"/>
          </p:cNvSpPr>
          <p:nvPr>
            <p:ph type="title"/>
          </p:nvPr>
        </p:nvSpPr>
        <p:spPr bwMode="auto">
          <a:xfrm>
            <a:off x="1" y="1"/>
            <a:ext cx="12191998" cy="1690688"/>
          </a:xfrm>
          <a:custGeom>
            <a:avLst/>
            <a:gdLst>
              <a:gd name="connsiteX0" fmla="*/ 0 w 2155387"/>
              <a:gd name="connsiteY0" fmla="*/ 0 h 862155"/>
              <a:gd name="connsiteX1" fmla="*/ 2155387 w 2155387"/>
              <a:gd name="connsiteY1" fmla="*/ 0 h 862155"/>
              <a:gd name="connsiteX2" fmla="*/ 2155387 w 2155387"/>
              <a:gd name="connsiteY2" fmla="*/ 862155 h 862155"/>
              <a:gd name="connsiteX3" fmla="*/ 0 w 2155387"/>
              <a:gd name="connsiteY3" fmla="*/ 862155 h 862155"/>
              <a:gd name="connsiteX4" fmla="*/ 0 w 2155387"/>
              <a:gd name="connsiteY4" fmla="*/ 0 h 86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862155">
                <a:moveTo>
                  <a:pt x="0" y="0"/>
                </a:moveTo>
                <a:lnTo>
                  <a:pt x="2155387" y="0"/>
                </a:lnTo>
                <a:lnTo>
                  <a:pt x="2155387" y="862155"/>
                </a:lnTo>
                <a:lnTo>
                  <a:pt x="0" y="862155"/>
                </a:lnTo>
                <a:lnTo>
                  <a:pt x="0" y="0"/>
                </a:lnTo>
                <a:close/>
              </a:path>
            </a:pathLst>
          </a:custGeom>
          <a:solidFill>
            <a:srgbClr val="FFFF00"/>
          </a:solidFill>
          <a:ln>
            <a:solidFill>
              <a:srgbClr val="CC9900"/>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65515" tIns="151723" rIns="265515" bIns="151723" spcCol="1270" anchor="ctr">
            <a:normAutofit/>
          </a:bodyPr>
          <a:lstStyle/>
          <a:p>
            <a:pPr algn="ctr" defTabSz="1659384">
              <a:lnSpc>
                <a:spcPct val="90000"/>
              </a:lnSpc>
              <a:spcAft>
                <a:spcPct val="35000"/>
              </a:spcAft>
              <a:defRPr/>
            </a:pPr>
            <a:r>
              <a:rPr lang="en-US" sz="5000" b="1" dirty="0">
                <a:solidFill>
                  <a:schemeClr val="tx1">
                    <a:lumMod val="50000"/>
                    <a:lumOff val="50000"/>
                  </a:schemeClr>
                </a:solidFill>
                <a:cs typeface="Calibri"/>
              </a:rPr>
              <a:t>Connection</a:t>
            </a:r>
          </a:p>
        </p:txBody>
      </p:sp>
      <p:sp>
        <p:nvSpPr>
          <p:cNvPr id="8" name="Content Placeholder 9"/>
          <p:cNvSpPr>
            <a:spLocks noGrp="1"/>
          </p:cNvSpPr>
          <p:nvPr>
            <p:ph sz="half" idx="2"/>
          </p:nvPr>
        </p:nvSpPr>
        <p:spPr bwMode="auto">
          <a:xfrm>
            <a:off x="1" y="2194178"/>
            <a:ext cx="5887872" cy="4352925"/>
          </a:xfrm>
          <a:custGeom>
            <a:avLst/>
            <a:gdLst>
              <a:gd name="connsiteX0" fmla="*/ 0 w 2155387"/>
              <a:gd name="connsiteY0" fmla="*/ 0 h 4995899"/>
              <a:gd name="connsiteX1" fmla="*/ 2155387 w 2155387"/>
              <a:gd name="connsiteY1" fmla="*/ 0 h 4995899"/>
              <a:gd name="connsiteX2" fmla="*/ 2155387 w 2155387"/>
              <a:gd name="connsiteY2" fmla="*/ 4995899 h 4995899"/>
              <a:gd name="connsiteX3" fmla="*/ 0 w 2155387"/>
              <a:gd name="connsiteY3" fmla="*/ 4995899 h 4995899"/>
              <a:gd name="connsiteX4" fmla="*/ 0 w 2155387"/>
              <a:gd name="connsiteY4" fmla="*/ 0 h 499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4995899">
                <a:moveTo>
                  <a:pt x="0" y="0"/>
                </a:moveTo>
                <a:lnTo>
                  <a:pt x="2155387" y="0"/>
                </a:lnTo>
                <a:lnTo>
                  <a:pt x="2155387" y="4995899"/>
                </a:lnTo>
                <a:lnTo>
                  <a:pt x="0" y="4995899"/>
                </a:lnTo>
                <a:lnTo>
                  <a:pt x="0" y="0"/>
                </a:lnTo>
                <a:close/>
              </a:path>
            </a:pathLst>
          </a:custGeom>
          <a:solidFill>
            <a:srgbClr val="FFFF99">
              <a:alpha val="89804"/>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42240" tIns="142240" rIns="189653" bIns="213360" spcCol="1270">
            <a:noAutofit/>
          </a:bodyPr>
          <a:lstStyle/>
          <a:p>
            <a:pPr lvl="1" defTabSz="1185274">
              <a:lnSpc>
                <a:spcPct val="90000"/>
              </a:lnSpc>
              <a:spcAft>
                <a:spcPct val="15000"/>
              </a:spcAft>
              <a:defRPr/>
            </a:pPr>
            <a:r>
              <a:rPr lang="en-US" b="1" dirty="0"/>
              <a:t>Support </a:t>
            </a:r>
            <a:r>
              <a:rPr lang="en-US" dirty="0"/>
              <a:t>your child by encouraging social connection</a:t>
            </a:r>
          </a:p>
          <a:p>
            <a:pPr lvl="1" defTabSz="1185274">
              <a:lnSpc>
                <a:spcPct val="90000"/>
              </a:lnSpc>
              <a:spcAft>
                <a:spcPct val="15000"/>
              </a:spcAft>
              <a:defRPr/>
            </a:pPr>
            <a:r>
              <a:rPr lang="en-US" b="1" dirty="0"/>
              <a:t>Check-in</a:t>
            </a:r>
            <a:r>
              <a:rPr lang="en-US" dirty="0"/>
              <a:t> and </a:t>
            </a:r>
            <a:r>
              <a:rPr lang="en-US" b="1" dirty="0">
                <a:solidFill>
                  <a:schemeClr val="tx1"/>
                </a:solidFill>
              </a:rPr>
              <a:t>connect</a:t>
            </a:r>
            <a:r>
              <a:rPr lang="en-US" dirty="0">
                <a:solidFill>
                  <a:schemeClr val="tx1"/>
                </a:solidFill>
              </a:rPr>
              <a:t> </a:t>
            </a:r>
          </a:p>
          <a:p>
            <a:pPr lvl="1" defTabSz="1185274">
              <a:lnSpc>
                <a:spcPct val="90000"/>
              </a:lnSpc>
              <a:spcAft>
                <a:spcPct val="15000"/>
              </a:spcAft>
              <a:defRPr/>
            </a:pPr>
            <a:r>
              <a:rPr lang="en-US" b="1" dirty="0">
                <a:solidFill>
                  <a:schemeClr val="tx1"/>
                </a:solidFill>
              </a:rPr>
              <a:t>Mode</a:t>
            </a:r>
            <a:r>
              <a:rPr lang="en-US" dirty="0">
                <a:solidFill>
                  <a:schemeClr val="tx1"/>
                </a:solidFill>
              </a:rPr>
              <a:t>l utilizing your connection to others</a:t>
            </a:r>
          </a:p>
          <a:p>
            <a:pPr lvl="1" defTabSz="1185274">
              <a:lnSpc>
                <a:spcPct val="90000"/>
              </a:lnSpc>
              <a:spcAft>
                <a:spcPct val="15000"/>
              </a:spcAft>
              <a:defRPr/>
            </a:pPr>
            <a:r>
              <a:rPr lang="en-US" dirty="0">
                <a:solidFill>
                  <a:schemeClr val="tx1"/>
                </a:solidFill>
              </a:rPr>
              <a:t>Help your child build their networks</a:t>
            </a:r>
          </a:p>
          <a:p>
            <a:pPr lvl="1" defTabSz="1185274">
              <a:lnSpc>
                <a:spcPct val="90000"/>
              </a:lnSpc>
              <a:spcAft>
                <a:spcPct val="15000"/>
              </a:spcAft>
              <a:defRPr/>
            </a:pPr>
            <a:r>
              <a:rPr lang="en-US" dirty="0">
                <a:solidFill>
                  <a:schemeClr val="tx1"/>
                </a:solidFill>
              </a:rPr>
              <a:t>Peer Support</a:t>
            </a:r>
          </a:p>
        </p:txBody>
      </p:sp>
      <p:pic>
        <p:nvPicPr>
          <p:cNvPr id="13" name="Picture 12">
            <a:extLst>
              <a:ext uri="{FF2B5EF4-FFF2-40B4-BE49-F238E27FC236}">
                <a16:creationId xmlns:a16="http://schemas.microsoft.com/office/drawing/2014/main" id="{CF5FA190-D361-F4E7-9284-B85033E25901}"/>
              </a:ext>
            </a:extLst>
          </p:cNvPr>
          <p:cNvPicPr>
            <a:picLocks noChangeAspect="1"/>
          </p:cNvPicPr>
          <p:nvPr/>
        </p:nvPicPr>
        <p:blipFill>
          <a:blip r:embed="rId2"/>
          <a:stretch>
            <a:fillRect/>
          </a:stretch>
        </p:blipFill>
        <p:spPr>
          <a:xfrm>
            <a:off x="1" y="24976"/>
            <a:ext cx="3635532" cy="1690688"/>
          </a:xfrm>
          <a:prstGeom prst="rect">
            <a:avLst/>
          </a:prstGeom>
        </p:spPr>
      </p:pic>
    </p:spTree>
    <p:extLst>
      <p:ext uri="{BB962C8B-B14F-4D97-AF65-F5344CB8AC3E}">
        <p14:creationId xmlns:p14="http://schemas.microsoft.com/office/powerpoint/2010/main" val="407186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376416" y="2066715"/>
            <a:ext cx="5815584" cy="4370662"/>
          </a:xfrm>
          <a:solidFill>
            <a:schemeClr val="accent1">
              <a:lumMod val="20000"/>
              <a:lumOff val="80000"/>
            </a:schemeClr>
          </a:solidFill>
        </p:spPr>
        <p:txBody>
          <a:bodyPr>
            <a:normAutofit/>
          </a:bodyPr>
          <a:lstStyle/>
          <a:p>
            <a:pPr>
              <a:buClr>
                <a:schemeClr val="tx1"/>
              </a:buClr>
              <a:buFont typeface="Calibri" panose="020F0502020204030204" pitchFamily="34" charset="0"/>
              <a:buChar char="─"/>
            </a:pPr>
            <a:r>
              <a:rPr lang="en-US" sz="2400" dirty="0">
                <a:solidFill>
                  <a:schemeClr val="tx1">
                    <a:lumMod val="50000"/>
                  </a:schemeClr>
                </a:solidFill>
              </a:rPr>
              <a:t>Emphasize what is working, strive to recognize the  effectiveness in yourself and in others</a:t>
            </a:r>
          </a:p>
          <a:p>
            <a:pPr>
              <a:buClr>
                <a:schemeClr val="tx1"/>
              </a:buClr>
              <a:buSzPct val="90000"/>
              <a:buFont typeface="Calibri" panose="020F0502020204030204" pitchFamily="34" charset="0"/>
              <a:buChar char="─"/>
            </a:pPr>
            <a:r>
              <a:rPr lang="en-US" sz="2400" dirty="0">
                <a:solidFill>
                  <a:schemeClr val="tx1">
                    <a:lumMod val="50000"/>
                  </a:schemeClr>
                </a:solidFill>
              </a:rPr>
              <a:t>Improve </a:t>
            </a:r>
            <a:r>
              <a:rPr lang="en-US" sz="2400" b="1" i="1" dirty="0">
                <a:solidFill>
                  <a:schemeClr val="tx1">
                    <a:lumMod val="50000"/>
                  </a:schemeClr>
                </a:solidFill>
              </a:rPr>
              <a:t>well-being skills </a:t>
            </a:r>
            <a:r>
              <a:rPr lang="en-US" sz="2400" dirty="0">
                <a:solidFill>
                  <a:schemeClr val="tx1">
                    <a:lumMod val="50000"/>
                  </a:schemeClr>
                </a:solidFill>
              </a:rPr>
              <a:t>to deal with stress-reactions (calming, patience, problem-solving, health habits, managing reminders)</a:t>
            </a:r>
          </a:p>
          <a:p>
            <a:pPr>
              <a:buClr>
                <a:schemeClr val="tx1"/>
              </a:buClr>
              <a:buFont typeface="Calibri" panose="020F0502020204030204" pitchFamily="34" charset="0"/>
              <a:buChar char="─"/>
            </a:pPr>
            <a:r>
              <a:rPr lang="en-US" sz="2400" dirty="0">
                <a:solidFill>
                  <a:schemeClr val="tx1">
                    <a:lumMod val="50000"/>
                  </a:schemeClr>
                </a:solidFill>
              </a:rPr>
              <a:t>Improve </a:t>
            </a:r>
            <a:r>
              <a:rPr lang="en-US" sz="2400" b="1" i="1" dirty="0">
                <a:solidFill>
                  <a:schemeClr val="tx1">
                    <a:lumMod val="50000"/>
                  </a:schemeClr>
                </a:solidFill>
              </a:rPr>
              <a:t>social skills </a:t>
            </a:r>
            <a:r>
              <a:rPr lang="en-US" sz="2400" dirty="0">
                <a:solidFill>
                  <a:schemeClr val="tx1">
                    <a:lumMod val="50000"/>
                  </a:schemeClr>
                </a:solidFill>
              </a:rPr>
              <a:t>to deal with stress-reactions (offering appreciation,  requesting support, conflict resolution, assertiveness, seeking mentoring)</a:t>
            </a:r>
          </a:p>
          <a:p>
            <a:pPr lvl="0">
              <a:buClr>
                <a:srgbClr val="FF0000"/>
              </a:buClr>
              <a:buSzPct val="90000"/>
            </a:pPr>
            <a:endParaRPr lang="en-US" dirty="0">
              <a:solidFill>
                <a:schemeClr val="tx1">
                  <a:lumMod val="50000"/>
                </a:schemeClr>
              </a:solidFill>
            </a:endParaRPr>
          </a:p>
        </p:txBody>
      </p:sp>
      <p:sp>
        <p:nvSpPr>
          <p:cNvPr id="8" name="Content Placeholder 9"/>
          <p:cNvSpPr>
            <a:spLocks noGrp="1"/>
          </p:cNvSpPr>
          <p:nvPr>
            <p:ph sz="half" idx="2"/>
          </p:nvPr>
        </p:nvSpPr>
        <p:spPr bwMode="auto">
          <a:xfrm>
            <a:off x="1" y="2066714"/>
            <a:ext cx="5815584" cy="4370661"/>
          </a:xfrm>
          <a:custGeom>
            <a:avLst/>
            <a:gdLst>
              <a:gd name="connsiteX0" fmla="*/ 0 w 2155387"/>
              <a:gd name="connsiteY0" fmla="*/ 0 h 4995899"/>
              <a:gd name="connsiteX1" fmla="*/ 2155387 w 2155387"/>
              <a:gd name="connsiteY1" fmla="*/ 0 h 4995899"/>
              <a:gd name="connsiteX2" fmla="*/ 2155387 w 2155387"/>
              <a:gd name="connsiteY2" fmla="*/ 4995899 h 4995899"/>
              <a:gd name="connsiteX3" fmla="*/ 0 w 2155387"/>
              <a:gd name="connsiteY3" fmla="*/ 4995899 h 4995899"/>
              <a:gd name="connsiteX4" fmla="*/ 0 w 2155387"/>
              <a:gd name="connsiteY4" fmla="*/ 0 h 499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4995899">
                <a:moveTo>
                  <a:pt x="0" y="0"/>
                </a:moveTo>
                <a:lnTo>
                  <a:pt x="2155387" y="0"/>
                </a:lnTo>
                <a:lnTo>
                  <a:pt x="2155387" y="4995899"/>
                </a:lnTo>
                <a:lnTo>
                  <a:pt x="0" y="4995899"/>
                </a:lnTo>
                <a:lnTo>
                  <a:pt x="0" y="0"/>
                </a:lnTo>
                <a:close/>
              </a:path>
            </a:pathLst>
          </a:custGeom>
          <a:solidFill>
            <a:schemeClr val="accent1">
              <a:lumMod val="20000"/>
              <a:lumOff val="80000"/>
              <a:alpha val="89804"/>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42240" tIns="142240" rIns="189653" bIns="213360" spcCol="1270">
            <a:noAutofit/>
          </a:bodyPr>
          <a:lstStyle/>
          <a:p>
            <a:pPr defTabSz="609570"/>
            <a:r>
              <a:rPr lang="en-US" sz="2400" dirty="0">
                <a:solidFill>
                  <a:schemeClr val="tx1">
                    <a:lumMod val="50000"/>
                  </a:schemeClr>
                </a:solidFill>
              </a:rPr>
              <a:t>Positively reframe challenges</a:t>
            </a:r>
          </a:p>
          <a:p>
            <a:pPr defTabSz="609570"/>
            <a:r>
              <a:rPr lang="en-US" sz="2400" dirty="0">
                <a:solidFill>
                  <a:schemeClr val="tx1">
                    <a:lumMod val="50000"/>
                  </a:schemeClr>
                </a:solidFill>
              </a:rPr>
              <a:t>Emphasize what is working, how they are being effective</a:t>
            </a:r>
          </a:p>
          <a:p>
            <a:pPr defTabSz="609570"/>
            <a:r>
              <a:rPr lang="en-US" sz="2400" dirty="0">
                <a:solidFill>
                  <a:schemeClr val="tx1">
                    <a:lumMod val="50000"/>
                  </a:schemeClr>
                </a:solidFill>
              </a:rPr>
              <a:t>Offer patience, appreciation</a:t>
            </a:r>
          </a:p>
          <a:p>
            <a:pPr defTabSz="609570"/>
            <a:r>
              <a:rPr lang="en-US" sz="2400" dirty="0">
                <a:solidFill>
                  <a:schemeClr val="tx1">
                    <a:lumMod val="50000"/>
                  </a:schemeClr>
                </a:solidFill>
              </a:rPr>
              <a:t>Have clear short-term goals and return to structure and routines </a:t>
            </a:r>
          </a:p>
          <a:p>
            <a:pPr defTabSz="609570"/>
            <a:r>
              <a:rPr lang="en-US" sz="2400" dirty="0">
                <a:solidFill>
                  <a:schemeClr val="tx1">
                    <a:lumMod val="50000"/>
                  </a:schemeClr>
                </a:solidFill>
              </a:rPr>
              <a:t>Recognize them and others in the community for making a difference</a:t>
            </a:r>
          </a:p>
        </p:txBody>
      </p:sp>
      <p:sp>
        <p:nvSpPr>
          <p:cNvPr id="11" name="Title 8"/>
          <p:cNvSpPr txBox="1">
            <a:spLocks/>
          </p:cNvSpPr>
          <p:nvPr/>
        </p:nvSpPr>
        <p:spPr bwMode="auto">
          <a:xfrm>
            <a:off x="-1" y="0"/>
            <a:ext cx="12060071" cy="1681162"/>
          </a:xfrm>
          <a:custGeom>
            <a:avLst/>
            <a:gdLst>
              <a:gd name="connsiteX0" fmla="*/ 0 w 2155387"/>
              <a:gd name="connsiteY0" fmla="*/ 0 h 862155"/>
              <a:gd name="connsiteX1" fmla="*/ 2155387 w 2155387"/>
              <a:gd name="connsiteY1" fmla="*/ 0 h 862155"/>
              <a:gd name="connsiteX2" fmla="*/ 2155387 w 2155387"/>
              <a:gd name="connsiteY2" fmla="*/ 862155 h 862155"/>
              <a:gd name="connsiteX3" fmla="*/ 0 w 2155387"/>
              <a:gd name="connsiteY3" fmla="*/ 862155 h 862155"/>
              <a:gd name="connsiteX4" fmla="*/ 0 w 2155387"/>
              <a:gd name="connsiteY4" fmla="*/ 0 h 86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862155">
                <a:moveTo>
                  <a:pt x="0" y="0"/>
                </a:moveTo>
                <a:lnTo>
                  <a:pt x="2155387" y="0"/>
                </a:lnTo>
                <a:lnTo>
                  <a:pt x="2155387" y="862155"/>
                </a:lnTo>
                <a:lnTo>
                  <a:pt x="0" y="862155"/>
                </a:lnTo>
                <a:lnTo>
                  <a:pt x="0" y="0"/>
                </a:lnTo>
                <a:close/>
              </a:path>
            </a:pathLst>
          </a:custGeom>
          <a:solidFill>
            <a:srgbClr val="6699FF"/>
          </a:solid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vert="horz" wrap="square" lIns="246549" tIns="140885" rIns="246549" bIns="140885" numCol="1" spcCol="1270" anchor="ctr" anchorCtr="0" compatLnSpc="1">
            <a:prstTxWarp prst="textNoShape">
              <a:avLst/>
            </a:prstTxWarp>
            <a:normAutofit fontScale="97500"/>
          </a:bodyPr>
          <a:lstStyle>
            <a:lvl1pPr algn="l" defTabSz="457200" rtl="0" eaLnBrk="0" fontAlgn="base" hangingPunct="0">
              <a:spcBef>
                <a:spcPct val="0"/>
              </a:spcBef>
              <a:spcAft>
                <a:spcPct val="0"/>
              </a:spcAft>
              <a:defRPr sz="2600" b="1" kern="1200">
                <a:solidFill>
                  <a:schemeClr val="lt1"/>
                </a:solidFill>
                <a:latin typeface="+mn-lt"/>
                <a:ea typeface="+mn-ea"/>
                <a:cs typeface="+mn-cs"/>
              </a:defRPr>
            </a:lvl1pPr>
            <a:lvl2pPr algn="l" defTabSz="457200" rtl="0" eaLnBrk="0" fontAlgn="base" hangingPunct="0">
              <a:spcBef>
                <a:spcPct val="0"/>
              </a:spcBef>
              <a:spcAft>
                <a:spcPct val="0"/>
              </a:spcAft>
              <a:defRPr sz="2600" b="1">
                <a:solidFill>
                  <a:schemeClr val="lt1"/>
                </a:solidFill>
                <a:latin typeface="+mn-lt"/>
                <a:ea typeface="+mn-ea"/>
                <a:cs typeface="+mn-cs"/>
              </a:defRPr>
            </a:lvl2pPr>
            <a:lvl3pPr algn="l" defTabSz="457200" rtl="0" eaLnBrk="0" fontAlgn="base" hangingPunct="0">
              <a:spcBef>
                <a:spcPct val="0"/>
              </a:spcBef>
              <a:spcAft>
                <a:spcPct val="0"/>
              </a:spcAft>
              <a:defRPr sz="2600" b="1">
                <a:solidFill>
                  <a:schemeClr val="lt1"/>
                </a:solidFill>
                <a:latin typeface="+mn-lt"/>
                <a:ea typeface="+mn-ea"/>
                <a:cs typeface="+mn-cs"/>
              </a:defRPr>
            </a:lvl3pPr>
            <a:lvl4pPr algn="l" defTabSz="457200" rtl="0" eaLnBrk="0" fontAlgn="base" hangingPunct="0">
              <a:spcBef>
                <a:spcPct val="0"/>
              </a:spcBef>
              <a:spcAft>
                <a:spcPct val="0"/>
              </a:spcAft>
              <a:defRPr sz="2600" b="1">
                <a:solidFill>
                  <a:schemeClr val="lt1"/>
                </a:solidFill>
                <a:latin typeface="+mn-lt"/>
                <a:ea typeface="+mn-ea"/>
                <a:cs typeface="+mn-cs"/>
              </a:defRPr>
            </a:lvl4pPr>
            <a:lvl5pPr algn="l" defTabSz="457200" rtl="0" eaLnBrk="0" fontAlgn="base" hangingPunct="0">
              <a:spcBef>
                <a:spcPct val="0"/>
              </a:spcBef>
              <a:spcAft>
                <a:spcPct val="0"/>
              </a:spcAft>
              <a:defRPr sz="2600" b="1">
                <a:solidFill>
                  <a:schemeClr val="lt1"/>
                </a:solidFill>
                <a:latin typeface="+mn-lt"/>
                <a:ea typeface="+mn-ea"/>
                <a:cs typeface="+mn-cs"/>
              </a:defRPr>
            </a:lvl5pPr>
            <a:lvl6pPr marL="457200" algn="l" defTabSz="457200" rtl="0" fontAlgn="base">
              <a:spcBef>
                <a:spcPct val="0"/>
              </a:spcBef>
              <a:spcAft>
                <a:spcPct val="0"/>
              </a:spcAft>
              <a:defRPr sz="2600" b="1">
                <a:solidFill>
                  <a:schemeClr val="lt1"/>
                </a:solidFill>
                <a:latin typeface="+mn-lt"/>
                <a:ea typeface="+mn-ea"/>
                <a:cs typeface="+mn-cs"/>
              </a:defRPr>
            </a:lvl6pPr>
            <a:lvl7pPr marL="914400" algn="l" defTabSz="457200" rtl="0" fontAlgn="base">
              <a:spcBef>
                <a:spcPct val="0"/>
              </a:spcBef>
              <a:spcAft>
                <a:spcPct val="0"/>
              </a:spcAft>
              <a:defRPr sz="2600" b="1">
                <a:solidFill>
                  <a:schemeClr val="lt1"/>
                </a:solidFill>
                <a:latin typeface="+mn-lt"/>
                <a:ea typeface="+mn-ea"/>
                <a:cs typeface="+mn-cs"/>
              </a:defRPr>
            </a:lvl7pPr>
            <a:lvl8pPr marL="1371600" algn="l" defTabSz="457200" rtl="0" fontAlgn="base">
              <a:spcBef>
                <a:spcPct val="0"/>
              </a:spcBef>
              <a:spcAft>
                <a:spcPct val="0"/>
              </a:spcAft>
              <a:defRPr sz="2600" b="1">
                <a:solidFill>
                  <a:schemeClr val="lt1"/>
                </a:solidFill>
                <a:latin typeface="+mn-lt"/>
                <a:ea typeface="+mn-ea"/>
                <a:cs typeface="+mn-cs"/>
              </a:defRPr>
            </a:lvl8pPr>
            <a:lvl9pPr marL="1828800" algn="l" defTabSz="457200" rtl="0" fontAlgn="base">
              <a:spcBef>
                <a:spcPct val="0"/>
              </a:spcBef>
              <a:spcAft>
                <a:spcPct val="0"/>
              </a:spcAft>
              <a:defRPr sz="2600" b="1">
                <a:solidFill>
                  <a:schemeClr val="lt1"/>
                </a:solidFill>
                <a:latin typeface="+mn-lt"/>
                <a:ea typeface="+mn-ea"/>
                <a:cs typeface="+mn-cs"/>
              </a:defRPr>
            </a:lvl9pPr>
          </a:lstStyle>
          <a:p>
            <a:pPr algn="ctr" defTabSz="1540856">
              <a:lnSpc>
                <a:spcPct val="90000"/>
              </a:lnSpc>
              <a:spcAft>
                <a:spcPct val="35000"/>
              </a:spcAft>
              <a:defRPr/>
            </a:pPr>
            <a:r>
              <a:rPr lang="en-US" sz="5000" dirty="0">
                <a:cs typeface="Calibri"/>
              </a:rPr>
              <a:t>Self Efficacy</a:t>
            </a:r>
          </a:p>
        </p:txBody>
      </p:sp>
      <p:pic>
        <p:nvPicPr>
          <p:cNvPr id="10" name="Picture 9">
            <a:extLst>
              <a:ext uri="{FF2B5EF4-FFF2-40B4-BE49-F238E27FC236}">
                <a16:creationId xmlns:a16="http://schemas.microsoft.com/office/drawing/2014/main" id="{40662177-2FE2-4294-A552-B06B3F58DED4}"/>
              </a:ext>
            </a:extLst>
          </p:cNvPr>
          <p:cNvPicPr>
            <a:picLocks noChangeAspect="1"/>
          </p:cNvPicPr>
          <p:nvPr/>
        </p:nvPicPr>
        <p:blipFill>
          <a:blip r:embed="rId3"/>
          <a:stretch>
            <a:fillRect/>
          </a:stretch>
        </p:blipFill>
        <p:spPr>
          <a:xfrm>
            <a:off x="-1" y="-61913"/>
            <a:ext cx="2619375" cy="1743075"/>
          </a:xfrm>
          <a:prstGeom prst="rect">
            <a:avLst/>
          </a:prstGeom>
        </p:spPr>
      </p:pic>
    </p:spTree>
    <p:extLst>
      <p:ext uri="{BB962C8B-B14F-4D97-AF65-F5344CB8AC3E}">
        <p14:creationId xmlns:p14="http://schemas.microsoft.com/office/powerpoint/2010/main" val="3926466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400800" y="2066714"/>
            <a:ext cx="5791200" cy="4462103"/>
          </a:xfrm>
          <a:solidFill>
            <a:srgbClr val="92D050"/>
          </a:solidFill>
        </p:spPr>
        <p:txBody>
          <a:bodyPr>
            <a:normAutofit lnSpcReduction="10000"/>
          </a:bodyPr>
          <a:lstStyle/>
          <a:p>
            <a:pPr>
              <a:defRPr/>
            </a:pPr>
            <a:r>
              <a:rPr lang="en-US" sz="2400" dirty="0"/>
              <a:t>Rebuild </a:t>
            </a:r>
            <a:r>
              <a:rPr lang="en-US" sz="2400" b="1" dirty="0"/>
              <a:t>hope, trust and self-confidence </a:t>
            </a:r>
            <a:r>
              <a:rPr lang="en-US" sz="2400" dirty="0"/>
              <a:t>that may have been damaged or lost as a result of stress.</a:t>
            </a:r>
          </a:p>
          <a:p>
            <a:pPr marL="573087" lvl="1" indent="-342900">
              <a:buFont typeface="Calibri" panose="020F0502020204030204" pitchFamily="34" charset="0"/>
              <a:buChar char="─"/>
            </a:pPr>
            <a:r>
              <a:rPr lang="en-US" dirty="0"/>
              <a:t>Respect individual values/differences</a:t>
            </a:r>
          </a:p>
          <a:p>
            <a:pPr marL="573087" lvl="1" indent="-342900">
              <a:buFont typeface="Calibri" panose="020F0502020204030204" pitchFamily="34" charset="0"/>
              <a:buChar char="─"/>
            </a:pPr>
            <a:r>
              <a:rPr lang="en-US" dirty="0"/>
              <a:t>Show appreciation and look to the future</a:t>
            </a:r>
          </a:p>
          <a:p>
            <a:pPr marL="573087" lvl="1" indent="-342900">
              <a:buFont typeface="Calibri" panose="020F0502020204030204" pitchFamily="34" charset="0"/>
              <a:buChar char="─"/>
            </a:pPr>
            <a:r>
              <a:rPr lang="en-US" dirty="0"/>
              <a:t>Validate and normalize stress reactions</a:t>
            </a:r>
          </a:p>
          <a:p>
            <a:pPr marL="573087" lvl="1" indent="-342900">
              <a:buFont typeface="Calibri" panose="020F0502020204030204" pitchFamily="34" charset="0"/>
              <a:buChar char="─"/>
            </a:pPr>
            <a:r>
              <a:rPr lang="en-US" dirty="0">
                <a:ea typeface="ヒラギノ角ゴ Pro W3" charset="-128"/>
                <a:cs typeface="ヒラギノ角ゴ Pro W3" charset="-128"/>
              </a:rPr>
              <a:t>Reduce guilt about actions</a:t>
            </a:r>
          </a:p>
          <a:p>
            <a:pPr marL="573087" lvl="1" indent="-342900">
              <a:buFont typeface="Calibri" panose="020F0502020204030204" pitchFamily="34" charset="0"/>
              <a:buChar char="─"/>
            </a:pPr>
            <a:endParaRPr lang="en-US" dirty="0"/>
          </a:p>
          <a:p>
            <a:pPr>
              <a:defRPr/>
            </a:pPr>
            <a:r>
              <a:rPr lang="en-US" sz="2400" dirty="0"/>
              <a:t>Facilitate </a:t>
            </a:r>
            <a:r>
              <a:rPr lang="en-US" sz="2400" b="1" dirty="0"/>
              <a:t>meaning-making</a:t>
            </a:r>
            <a:r>
              <a:rPr lang="en-US" sz="2400" dirty="0"/>
              <a:t>, making sense of life, and improved perspective, purpose or faith.</a:t>
            </a:r>
          </a:p>
          <a:p>
            <a:pPr>
              <a:buFont typeface="Calibri" panose="020F0502020204030204" pitchFamily="34" charset="0"/>
              <a:buChar char="─"/>
              <a:defRPr/>
            </a:pPr>
            <a:endParaRPr lang="en-US" sz="2400" dirty="0"/>
          </a:p>
          <a:p>
            <a:pPr marL="457200" lvl="1" indent="0">
              <a:buNone/>
              <a:defRPr/>
            </a:pPr>
            <a:endParaRPr lang="en-US" dirty="0"/>
          </a:p>
          <a:p>
            <a:pPr marL="0" indent="0">
              <a:buNone/>
              <a:defRPr/>
            </a:pPr>
            <a:endParaRPr lang="en-US" sz="2400" dirty="0"/>
          </a:p>
        </p:txBody>
      </p:sp>
      <p:sp>
        <p:nvSpPr>
          <p:cNvPr id="8" name="Content Placeholder 9"/>
          <p:cNvSpPr>
            <a:spLocks noGrp="1"/>
          </p:cNvSpPr>
          <p:nvPr>
            <p:ph sz="half" idx="2"/>
          </p:nvPr>
        </p:nvSpPr>
        <p:spPr bwMode="auto">
          <a:xfrm>
            <a:off x="0" y="2066715"/>
            <a:ext cx="5791201" cy="4462102"/>
          </a:xfrm>
          <a:custGeom>
            <a:avLst/>
            <a:gdLst>
              <a:gd name="connsiteX0" fmla="*/ 0 w 2155387"/>
              <a:gd name="connsiteY0" fmla="*/ 0 h 4995899"/>
              <a:gd name="connsiteX1" fmla="*/ 2155387 w 2155387"/>
              <a:gd name="connsiteY1" fmla="*/ 0 h 4995899"/>
              <a:gd name="connsiteX2" fmla="*/ 2155387 w 2155387"/>
              <a:gd name="connsiteY2" fmla="*/ 4995899 h 4995899"/>
              <a:gd name="connsiteX3" fmla="*/ 0 w 2155387"/>
              <a:gd name="connsiteY3" fmla="*/ 4995899 h 4995899"/>
              <a:gd name="connsiteX4" fmla="*/ 0 w 2155387"/>
              <a:gd name="connsiteY4" fmla="*/ 0 h 499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4995899">
                <a:moveTo>
                  <a:pt x="0" y="0"/>
                </a:moveTo>
                <a:lnTo>
                  <a:pt x="2155387" y="0"/>
                </a:lnTo>
                <a:lnTo>
                  <a:pt x="2155387" y="4995899"/>
                </a:lnTo>
                <a:lnTo>
                  <a:pt x="0" y="4995899"/>
                </a:lnTo>
                <a:lnTo>
                  <a:pt x="0" y="0"/>
                </a:lnTo>
                <a:close/>
              </a:path>
            </a:pathLst>
          </a:custGeom>
          <a:solidFill>
            <a:srgbClr val="92D050">
              <a:alpha val="89804"/>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42240" tIns="142240" rIns="189653" bIns="213360" spcCol="1270">
            <a:noAutofit/>
          </a:bodyPr>
          <a:lstStyle/>
          <a:p>
            <a:pPr marL="571500" lvl="1" indent="-571500" defTabSz="1185274">
              <a:spcAft>
                <a:spcPct val="15000"/>
              </a:spcAft>
              <a:defRPr/>
            </a:pPr>
            <a:r>
              <a:rPr lang="en-US" sz="2400" dirty="0">
                <a:solidFill>
                  <a:schemeClr val="tx1"/>
                </a:solidFill>
              </a:rPr>
              <a:t>Remember why we’re here: connect to our purpose</a:t>
            </a:r>
          </a:p>
          <a:p>
            <a:pPr marL="571500" lvl="1" indent="-571500" defTabSz="1185274">
              <a:spcAft>
                <a:spcPct val="15000"/>
              </a:spcAft>
              <a:defRPr/>
            </a:pPr>
            <a:r>
              <a:rPr lang="en-US" sz="2400" dirty="0">
                <a:solidFill>
                  <a:schemeClr val="tx1"/>
                </a:solidFill>
              </a:rPr>
              <a:t>Share stories of resilience &amp; recovery</a:t>
            </a:r>
          </a:p>
          <a:p>
            <a:pPr marL="571500" lvl="1" indent="-571500" defTabSz="1185274">
              <a:spcAft>
                <a:spcPct val="15000"/>
              </a:spcAft>
              <a:defRPr/>
            </a:pPr>
            <a:r>
              <a:rPr lang="en-US" sz="2400" dirty="0">
                <a:solidFill>
                  <a:schemeClr val="tx1"/>
                </a:solidFill>
              </a:rPr>
              <a:t>Increase gratitude</a:t>
            </a:r>
          </a:p>
          <a:p>
            <a:pPr marL="571500" lvl="1" indent="-571500" defTabSz="1185274">
              <a:spcAft>
                <a:spcPct val="15000"/>
              </a:spcAft>
              <a:defRPr/>
            </a:pPr>
            <a:r>
              <a:rPr lang="en-US" sz="2400" dirty="0">
                <a:solidFill>
                  <a:schemeClr val="tx1"/>
                </a:solidFill>
              </a:rPr>
              <a:t>Identify values and meaning</a:t>
            </a:r>
          </a:p>
        </p:txBody>
      </p:sp>
      <p:sp>
        <p:nvSpPr>
          <p:cNvPr id="9" name="Title 8"/>
          <p:cNvSpPr>
            <a:spLocks noGrp="1"/>
          </p:cNvSpPr>
          <p:nvPr>
            <p:ph type="title"/>
          </p:nvPr>
        </p:nvSpPr>
        <p:spPr bwMode="auto">
          <a:xfrm>
            <a:off x="0" y="1"/>
            <a:ext cx="12192000" cy="1690688"/>
          </a:xfrm>
          <a:custGeom>
            <a:avLst/>
            <a:gdLst>
              <a:gd name="connsiteX0" fmla="*/ 0 w 2155387"/>
              <a:gd name="connsiteY0" fmla="*/ 0 h 862155"/>
              <a:gd name="connsiteX1" fmla="*/ 2155387 w 2155387"/>
              <a:gd name="connsiteY1" fmla="*/ 0 h 862155"/>
              <a:gd name="connsiteX2" fmla="*/ 2155387 w 2155387"/>
              <a:gd name="connsiteY2" fmla="*/ 862155 h 862155"/>
              <a:gd name="connsiteX3" fmla="*/ 0 w 2155387"/>
              <a:gd name="connsiteY3" fmla="*/ 862155 h 862155"/>
              <a:gd name="connsiteX4" fmla="*/ 0 w 2155387"/>
              <a:gd name="connsiteY4" fmla="*/ 0 h 86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862155">
                <a:moveTo>
                  <a:pt x="0" y="0"/>
                </a:moveTo>
                <a:lnTo>
                  <a:pt x="2155387" y="0"/>
                </a:lnTo>
                <a:lnTo>
                  <a:pt x="2155387" y="862155"/>
                </a:lnTo>
                <a:lnTo>
                  <a:pt x="0" y="862155"/>
                </a:lnTo>
                <a:lnTo>
                  <a:pt x="0" y="0"/>
                </a:lnTo>
                <a:close/>
              </a:path>
            </a:pathLst>
          </a:custGeom>
          <a:solidFill>
            <a:srgbClr val="92D050"/>
          </a:solid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265515" tIns="151723" rIns="265515" bIns="151723" spcCol="1270" anchor="ctr">
            <a:normAutofit/>
          </a:bodyPr>
          <a:lstStyle/>
          <a:p>
            <a:pPr algn="ctr" defTabSz="1659384">
              <a:lnSpc>
                <a:spcPct val="90000"/>
              </a:lnSpc>
              <a:spcAft>
                <a:spcPct val="35000"/>
              </a:spcAft>
              <a:defRPr/>
            </a:pPr>
            <a:r>
              <a:rPr lang="en-US" sz="5000" b="1" dirty="0">
                <a:solidFill>
                  <a:schemeClr val="tx1">
                    <a:lumMod val="95000"/>
                    <a:lumOff val="5000"/>
                  </a:schemeClr>
                </a:solidFill>
              </a:rPr>
              <a:t>Hope</a:t>
            </a:r>
            <a:endParaRPr lang="en-US" dirty="0">
              <a:solidFill>
                <a:schemeClr val="tx1">
                  <a:lumMod val="95000"/>
                  <a:lumOff val="5000"/>
                </a:schemeClr>
              </a:solidFill>
            </a:endParaRPr>
          </a:p>
        </p:txBody>
      </p:sp>
      <p:pic>
        <p:nvPicPr>
          <p:cNvPr id="15" name="Picture 14">
            <a:extLst>
              <a:ext uri="{FF2B5EF4-FFF2-40B4-BE49-F238E27FC236}">
                <a16:creationId xmlns:a16="http://schemas.microsoft.com/office/drawing/2014/main" id="{7BD01202-B8BB-1E31-1830-36557D2AC528}"/>
              </a:ext>
            </a:extLst>
          </p:cNvPr>
          <p:cNvPicPr>
            <a:picLocks noChangeAspect="1"/>
          </p:cNvPicPr>
          <p:nvPr/>
        </p:nvPicPr>
        <p:blipFill>
          <a:blip r:embed="rId2"/>
          <a:stretch>
            <a:fillRect/>
          </a:stretch>
        </p:blipFill>
        <p:spPr>
          <a:xfrm>
            <a:off x="0" y="1"/>
            <a:ext cx="3176645" cy="1690688"/>
          </a:xfrm>
          <a:prstGeom prst="rect">
            <a:avLst/>
          </a:prstGeom>
        </p:spPr>
      </p:pic>
    </p:spTree>
    <p:extLst>
      <p:ext uri="{BB962C8B-B14F-4D97-AF65-F5344CB8AC3E}">
        <p14:creationId xmlns:p14="http://schemas.microsoft.com/office/powerpoint/2010/main" val="51111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grpSp>
        <p:nvGrpSpPr>
          <p:cNvPr id="5" name="Group 1"/>
          <p:cNvGrpSpPr>
            <a:grpSpLocks/>
          </p:cNvGrpSpPr>
          <p:nvPr/>
        </p:nvGrpSpPr>
        <p:grpSpPr bwMode="auto">
          <a:xfrm>
            <a:off x="490779" y="926926"/>
            <a:ext cx="11366167" cy="5969970"/>
            <a:chOff x="-74778" y="546714"/>
            <a:chExt cx="12264195" cy="6561257"/>
          </a:xfrm>
        </p:grpSpPr>
        <p:sp>
          <p:nvSpPr>
            <p:cNvPr id="6" name="Rectangle 3"/>
            <p:cNvSpPr>
              <a:spLocks noChangeArrowheads="1"/>
            </p:cNvSpPr>
            <p:nvPr/>
          </p:nvSpPr>
          <p:spPr bwMode="auto">
            <a:xfrm>
              <a:off x="182000" y="546714"/>
              <a:ext cx="11995199" cy="610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09570"/>
              <a:endParaRPr lang="en-US" altLang="en-US" sz="2400">
                <a:solidFill>
                  <a:prstClr val="black"/>
                </a:solidFill>
              </a:endParaRPr>
            </a:p>
          </p:txBody>
        </p:sp>
        <p:sp>
          <p:nvSpPr>
            <p:cNvPr id="7" name="Freeform 6"/>
            <p:cNvSpPr/>
            <p:nvPr/>
          </p:nvSpPr>
          <p:spPr>
            <a:xfrm>
              <a:off x="-74778" y="807686"/>
              <a:ext cx="2428739" cy="1006974"/>
            </a:xfrm>
            <a:custGeom>
              <a:avLst/>
              <a:gdLst>
                <a:gd name="connsiteX0" fmla="*/ 0 w 2155387"/>
                <a:gd name="connsiteY0" fmla="*/ 0 h 862155"/>
                <a:gd name="connsiteX1" fmla="*/ 2155387 w 2155387"/>
                <a:gd name="connsiteY1" fmla="*/ 0 h 862155"/>
                <a:gd name="connsiteX2" fmla="*/ 2155387 w 2155387"/>
                <a:gd name="connsiteY2" fmla="*/ 862155 h 862155"/>
                <a:gd name="connsiteX3" fmla="*/ 0 w 2155387"/>
                <a:gd name="connsiteY3" fmla="*/ 862155 h 862155"/>
                <a:gd name="connsiteX4" fmla="*/ 0 w 2155387"/>
                <a:gd name="connsiteY4" fmla="*/ 0 h 86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862155">
                  <a:moveTo>
                    <a:pt x="0" y="0"/>
                  </a:moveTo>
                  <a:lnTo>
                    <a:pt x="2155387" y="0"/>
                  </a:lnTo>
                  <a:lnTo>
                    <a:pt x="2155387" y="862155"/>
                  </a:lnTo>
                  <a:lnTo>
                    <a:pt x="0" y="862155"/>
                  </a:lnTo>
                  <a:lnTo>
                    <a:pt x="0" y="0"/>
                  </a:lnTo>
                  <a:close/>
                </a:path>
              </a:pathLst>
            </a:custGeom>
            <a:solidFill>
              <a:srgbClr val="F5910B"/>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265515" tIns="151723" rIns="265515" bIns="151723" spcCol="1270" anchor="ctr"/>
            <a:lstStyle/>
            <a:p>
              <a:pPr algn="ctr" defTabSz="1659384">
                <a:lnSpc>
                  <a:spcPct val="90000"/>
                </a:lnSpc>
                <a:spcAft>
                  <a:spcPct val="35000"/>
                </a:spcAft>
                <a:defRPr/>
              </a:pPr>
              <a:r>
                <a:rPr lang="en-US" sz="3600" b="1" dirty="0">
                  <a:solidFill>
                    <a:schemeClr val="tx1"/>
                  </a:solidFill>
                </a:rPr>
                <a:t>Safety</a:t>
              </a:r>
              <a:endParaRPr lang="en-US" b="1" dirty="0">
                <a:solidFill>
                  <a:schemeClr val="tx1"/>
                </a:solidFill>
              </a:endParaRPr>
            </a:p>
          </p:txBody>
        </p:sp>
        <p:sp>
          <p:nvSpPr>
            <p:cNvPr id="8" name="Freeform 7"/>
            <p:cNvSpPr/>
            <p:nvPr/>
          </p:nvSpPr>
          <p:spPr>
            <a:xfrm>
              <a:off x="-70463" y="1957075"/>
              <a:ext cx="2412779" cy="5038721"/>
            </a:xfrm>
            <a:custGeom>
              <a:avLst/>
              <a:gdLst>
                <a:gd name="connsiteX0" fmla="*/ 0 w 2155387"/>
                <a:gd name="connsiteY0" fmla="*/ 0 h 4995899"/>
                <a:gd name="connsiteX1" fmla="*/ 2155387 w 2155387"/>
                <a:gd name="connsiteY1" fmla="*/ 0 h 4995899"/>
                <a:gd name="connsiteX2" fmla="*/ 2155387 w 2155387"/>
                <a:gd name="connsiteY2" fmla="*/ 4995899 h 4995899"/>
                <a:gd name="connsiteX3" fmla="*/ 0 w 2155387"/>
                <a:gd name="connsiteY3" fmla="*/ 4995899 h 4995899"/>
                <a:gd name="connsiteX4" fmla="*/ 0 w 2155387"/>
                <a:gd name="connsiteY4" fmla="*/ 0 h 499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4995899">
                  <a:moveTo>
                    <a:pt x="0" y="0"/>
                  </a:moveTo>
                  <a:lnTo>
                    <a:pt x="2155387" y="0"/>
                  </a:lnTo>
                  <a:lnTo>
                    <a:pt x="2155387" y="4995899"/>
                  </a:lnTo>
                  <a:lnTo>
                    <a:pt x="0" y="4995899"/>
                  </a:lnTo>
                  <a:lnTo>
                    <a:pt x="0" y="0"/>
                  </a:lnTo>
                  <a:close/>
                </a:path>
              </a:pathLst>
            </a:custGeom>
            <a:solidFill>
              <a:srgbClr val="F5910B">
                <a:alpha val="89804"/>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142240" tIns="142240" rIns="189653" bIns="213360" spcCol="1270"/>
            <a:lstStyle/>
            <a:p>
              <a:pPr marL="342900" indent="-342900" defTabSz="1185274">
                <a:lnSpc>
                  <a:spcPct val="90000"/>
                </a:lnSpc>
                <a:spcAft>
                  <a:spcPct val="15000"/>
                </a:spcAft>
                <a:buFont typeface="Arial" panose="020B0604020202020204" pitchFamily="34" charset="0"/>
                <a:buChar char="•"/>
                <a:defRPr/>
              </a:pPr>
              <a:r>
                <a:rPr lang="en-US" dirty="0">
                  <a:solidFill>
                    <a:schemeClr val="tx1"/>
                  </a:solidFill>
                </a:rPr>
                <a:t>Clear rules &amp; expectations</a:t>
              </a:r>
            </a:p>
            <a:p>
              <a:pPr marL="342900" indent="-342900" defTabSz="1185274">
                <a:lnSpc>
                  <a:spcPct val="90000"/>
                </a:lnSpc>
                <a:spcAft>
                  <a:spcPct val="15000"/>
                </a:spcAft>
                <a:buFont typeface="Arial" panose="020B0604020202020204" pitchFamily="34" charset="0"/>
                <a:buChar char="•"/>
                <a:defRPr/>
              </a:pPr>
              <a:r>
                <a:rPr lang="en-US" dirty="0">
                  <a:solidFill>
                    <a:schemeClr val="tx1"/>
                  </a:solidFill>
                </a:rPr>
                <a:t>Access to support items for emotional safety</a:t>
              </a:r>
            </a:p>
            <a:p>
              <a:pPr marL="342900" indent="-342900" defTabSz="1185274">
                <a:lnSpc>
                  <a:spcPct val="90000"/>
                </a:lnSpc>
                <a:spcAft>
                  <a:spcPct val="15000"/>
                </a:spcAft>
                <a:buFont typeface="Arial" panose="020B0604020202020204" pitchFamily="34" charset="0"/>
                <a:buChar char="•"/>
                <a:defRPr/>
              </a:pPr>
              <a:r>
                <a:rPr lang="en-US" dirty="0">
                  <a:solidFill>
                    <a:schemeClr val="tx1"/>
                  </a:solidFill>
                </a:rPr>
                <a:t>Access to Quiet zone for overstimulation</a:t>
              </a:r>
            </a:p>
            <a:p>
              <a:pPr marL="342900" lvl="1" indent="-342900" defTabSz="1185274">
                <a:lnSpc>
                  <a:spcPct val="90000"/>
                </a:lnSpc>
                <a:spcAft>
                  <a:spcPct val="15000"/>
                </a:spcAft>
                <a:buFont typeface="Arial" panose="020B0604020202020204" pitchFamily="34" charset="0"/>
                <a:buChar char="•"/>
                <a:defRPr/>
              </a:pPr>
              <a:r>
                <a:rPr lang="en-US" dirty="0">
                  <a:solidFill>
                    <a:schemeClr val="tx1"/>
                  </a:solidFill>
                </a:rPr>
                <a:t>Review physical safety </a:t>
              </a:r>
            </a:p>
            <a:p>
              <a:pPr marL="342900" indent="-342900" defTabSz="609570">
                <a:buFont typeface="Arial" panose="020B0604020202020204" pitchFamily="34" charset="0"/>
                <a:buChar char="•"/>
              </a:pPr>
              <a:r>
                <a:rPr lang="en-US" dirty="0">
                  <a:solidFill>
                    <a:schemeClr val="tx1"/>
                  </a:solidFill>
                </a:rPr>
                <a:t>Develop a flexible and adaptable attitude</a:t>
              </a:r>
            </a:p>
          </p:txBody>
        </p:sp>
        <p:sp>
          <p:nvSpPr>
            <p:cNvPr id="9" name="Freeform 8"/>
            <p:cNvSpPr/>
            <p:nvPr/>
          </p:nvSpPr>
          <p:spPr>
            <a:xfrm>
              <a:off x="2575964" y="807686"/>
              <a:ext cx="2155834" cy="1006974"/>
            </a:xfrm>
            <a:custGeom>
              <a:avLst/>
              <a:gdLst>
                <a:gd name="connsiteX0" fmla="*/ 0 w 2155387"/>
                <a:gd name="connsiteY0" fmla="*/ 0 h 862155"/>
                <a:gd name="connsiteX1" fmla="*/ 2155387 w 2155387"/>
                <a:gd name="connsiteY1" fmla="*/ 0 h 862155"/>
                <a:gd name="connsiteX2" fmla="*/ 2155387 w 2155387"/>
                <a:gd name="connsiteY2" fmla="*/ 862155 h 862155"/>
                <a:gd name="connsiteX3" fmla="*/ 0 w 2155387"/>
                <a:gd name="connsiteY3" fmla="*/ 862155 h 862155"/>
                <a:gd name="connsiteX4" fmla="*/ 0 w 2155387"/>
                <a:gd name="connsiteY4" fmla="*/ 0 h 86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862155">
                  <a:moveTo>
                    <a:pt x="0" y="0"/>
                  </a:moveTo>
                  <a:lnTo>
                    <a:pt x="2155387" y="0"/>
                  </a:lnTo>
                  <a:lnTo>
                    <a:pt x="2155387" y="862155"/>
                  </a:lnTo>
                  <a:lnTo>
                    <a:pt x="0" y="862155"/>
                  </a:lnTo>
                  <a:lnTo>
                    <a:pt x="0" y="0"/>
                  </a:lnTo>
                  <a:close/>
                </a:path>
              </a:pathLst>
            </a:custGeom>
            <a:solidFill>
              <a:schemeClr val="bg1">
                <a:lumMod val="75000"/>
              </a:schemeClr>
            </a:solidFill>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265515" tIns="151723" rIns="265515" bIns="151723" spcCol="1270" anchor="ctr"/>
            <a:lstStyle/>
            <a:p>
              <a:pPr algn="ctr" defTabSz="1659384">
                <a:lnSpc>
                  <a:spcPct val="90000"/>
                </a:lnSpc>
                <a:spcAft>
                  <a:spcPct val="35000"/>
                </a:spcAft>
                <a:defRPr/>
              </a:pPr>
              <a:r>
                <a:rPr lang="en-US" sz="3600" b="1" dirty="0">
                  <a:solidFill>
                    <a:schemeClr val="tx1"/>
                  </a:solidFill>
                </a:rPr>
                <a:t>Calm</a:t>
              </a:r>
              <a:endParaRPr lang="en-US" sz="2800" b="1" dirty="0">
                <a:solidFill>
                  <a:schemeClr val="tx1"/>
                </a:solidFill>
              </a:endParaRPr>
            </a:p>
          </p:txBody>
        </p:sp>
        <p:sp>
          <p:nvSpPr>
            <p:cNvPr id="10" name="Freeform 9"/>
            <p:cNvSpPr/>
            <p:nvPr/>
          </p:nvSpPr>
          <p:spPr>
            <a:xfrm>
              <a:off x="2594779" y="1957076"/>
              <a:ext cx="2155834" cy="5108147"/>
            </a:xfrm>
            <a:custGeom>
              <a:avLst/>
              <a:gdLst>
                <a:gd name="connsiteX0" fmla="*/ 0 w 2155387"/>
                <a:gd name="connsiteY0" fmla="*/ 0 h 4995899"/>
                <a:gd name="connsiteX1" fmla="*/ 2155387 w 2155387"/>
                <a:gd name="connsiteY1" fmla="*/ 0 h 4995899"/>
                <a:gd name="connsiteX2" fmla="*/ 2155387 w 2155387"/>
                <a:gd name="connsiteY2" fmla="*/ 4995899 h 4995899"/>
                <a:gd name="connsiteX3" fmla="*/ 0 w 2155387"/>
                <a:gd name="connsiteY3" fmla="*/ 4995899 h 4995899"/>
                <a:gd name="connsiteX4" fmla="*/ 0 w 2155387"/>
                <a:gd name="connsiteY4" fmla="*/ 0 h 499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4995899">
                  <a:moveTo>
                    <a:pt x="0" y="0"/>
                  </a:moveTo>
                  <a:lnTo>
                    <a:pt x="2155387" y="0"/>
                  </a:lnTo>
                  <a:lnTo>
                    <a:pt x="2155387" y="4995899"/>
                  </a:lnTo>
                  <a:lnTo>
                    <a:pt x="0" y="4995899"/>
                  </a:lnTo>
                  <a:lnTo>
                    <a:pt x="0" y="0"/>
                  </a:lnTo>
                  <a:close/>
                </a:path>
              </a:pathLst>
            </a:custGeom>
            <a:solidFill>
              <a:schemeClr val="bg1">
                <a:lumMod val="75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142240" tIns="142240" rIns="189653" bIns="213360" spcCol="1270"/>
            <a:lstStyle/>
            <a:p>
              <a:pPr marL="342900" indent="-342900" defTabSz="609570">
                <a:buFont typeface="Arial" panose="020B0604020202020204" pitchFamily="34" charset="0"/>
                <a:buChar char="•"/>
              </a:pPr>
              <a:r>
                <a:rPr lang="en-US" dirty="0">
                  <a:solidFill>
                    <a:schemeClr val="tx1"/>
                  </a:solidFill>
                </a:rPr>
                <a:t>Mindful Breathing </a:t>
              </a:r>
            </a:p>
            <a:p>
              <a:pPr marL="342900" indent="-342900" defTabSz="609570">
                <a:buFont typeface="Arial" panose="020B0604020202020204" pitchFamily="34" charset="0"/>
                <a:buChar char="•"/>
              </a:pPr>
              <a:endParaRPr lang="en-US" dirty="0">
                <a:solidFill>
                  <a:schemeClr val="tx1"/>
                </a:solidFill>
              </a:endParaRPr>
            </a:p>
            <a:p>
              <a:pPr marL="342900" indent="-342900" defTabSz="609570">
                <a:buFont typeface="Arial" panose="020B0604020202020204" pitchFamily="34" charset="0"/>
                <a:buChar char="•"/>
              </a:pPr>
              <a:r>
                <a:rPr lang="en-US" dirty="0">
                  <a:solidFill>
                    <a:schemeClr val="tx1"/>
                  </a:solidFill>
                </a:rPr>
                <a:t>321 Grounding Exercise</a:t>
              </a:r>
            </a:p>
            <a:p>
              <a:pPr marL="342900" indent="-342900" defTabSz="609570">
                <a:buFont typeface="Arial" panose="020B0604020202020204" pitchFamily="34" charset="0"/>
                <a:buChar char="•"/>
              </a:pPr>
              <a:endParaRPr lang="en-US" dirty="0">
                <a:solidFill>
                  <a:schemeClr val="tx1"/>
                </a:solidFill>
              </a:endParaRPr>
            </a:p>
            <a:p>
              <a:pPr defTabSz="609570"/>
              <a:endParaRPr lang="en-US" dirty="0">
                <a:solidFill>
                  <a:schemeClr val="tx1"/>
                </a:solidFill>
              </a:endParaRPr>
            </a:p>
          </p:txBody>
        </p:sp>
        <p:sp>
          <p:nvSpPr>
            <p:cNvPr id="11" name="Freeform 10"/>
            <p:cNvSpPr/>
            <p:nvPr/>
          </p:nvSpPr>
          <p:spPr>
            <a:xfrm>
              <a:off x="4969760" y="738333"/>
              <a:ext cx="2433055" cy="1092575"/>
            </a:xfrm>
            <a:custGeom>
              <a:avLst/>
              <a:gdLst>
                <a:gd name="connsiteX0" fmla="*/ 0 w 2155387"/>
                <a:gd name="connsiteY0" fmla="*/ 0 h 862155"/>
                <a:gd name="connsiteX1" fmla="*/ 2155387 w 2155387"/>
                <a:gd name="connsiteY1" fmla="*/ 0 h 862155"/>
                <a:gd name="connsiteX2" fmla="*/ 2155387 w 2155387"/>
                <a:gd name="connsiteY2" fmla="*/ 862155 h 862155"/>
                <a:gd name="connsiteX3" fmla="*/ 0 w 2155387"/>
                <a:gd name="connsiteY3" fmla="*/ 862155 h 862155"/>
                <a:gd name="connsiteX4" fmla="*/ 0 w 2155387"/>
                <a:gd name="connsiteY4" fmla="*/ 0 h 86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862155">
                  <a:moveTo>
                    <a:pt x="0" y="0"/>
                  </a:moveTo>
                  <a:lnTo>
                    <a:pt x="2155387" y="0"/>
                  </a:lnTo>
                  <a:lnTo>
                    <a:pt x="2155387" y="862155"/>
                  </a:lnTo>
                  <a:lnTo>
                    <a:pt x="0" y="862155"/>
                  </a:lnTo>
                  <a:lnTo>
                    <a:pt x="0" y="0"/>
                  </a:lnTo>
                  <a:close/>
                </a:path>
              </a:pathLst>
            </a:custGeom>
            <a:solidFill>
              <a:srgbClr val="FFFF00"/>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265515" tIns="151723" rIns="265515" bIns="151723" spcCol="1270" anchor="ctr"/>
            <a:lstStyle/>
            <a:p>
              <a:pPr algn="ctr" defTabSz="1659384">
                <a:lnSpc>
                  <a:spcPct val="90000"/>
                </a:lnSpc>
                <a:spcAft>
                  <a:spcPct val="35000"/>
                </a:spcAft>
                <a:defRPr/>
              </a:pPr>
              <a:r>
                <a:rPr lang="en-US" sz="3600" b="1" dirty="0">
                  <a:solidFill>
                    <a:schemeClr val="tx1"/>
                  </a:solidFill>
                </a:rPr>
                <a:t>Connect</a:t>
              </a:r>
              <a:endParaRPr lang="en-US" sz="1400" b="1" dirty="0">
                <a:solidFill>
                  <a:schemeClr val="tx1"/>
                </a:solidFill>
              </a:endParaRPr>
            </a:p>
          </p:txBody>
        </p:sp>
        <p:sp>
          <p:nvSpPr>
            <p:cNvPr id="12" name="Freeform 11"/>
            <p:cNvSpPr/>
            <p:nvPr/>
          </p:nvSpPr>
          <p:spPr>
            <a:xfrm>
              <a:off x="4933342" y="1948580"/>
              <a:ext cx="2428739" cy="5159391"/>
            </a:xfrm>
            <a:custGeom>
              <a:avLst/>
              <a:gdLst>
                <a:gd name="connsiteX0" fmla="*/ 0 w 2155387"/>
                <a:gd name="connsiteY0" fmla="*/ 0 h 4995899"/>
                <a:gd name="connsiteX1" fmla="*/ 2155387 w 2155387"/>
                <a:gd name="connsiteY1" fmla="*/ 0 h 4995899"/>
                <a:gd name="connsiteX2" fmla="*/ 2155387 w 2155387"/>
                <a:gd name="connsiteY2" fmla="*/ 4995899 h 4995899"/>
                <a:gd name="connsiteX3" fmla="*/ 0 w 2155387"/>
                <a:gd name="connsiteY3" fmla="*/ 4995899 h 4995899"/>
                <a:gd name="connsiteX4" fmla="*/ 0 w 2155387"/>
                <a:gd name="connsiteY4" fmla="*/ 0 h 499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4995899">
                  <a:moveTo>
                    <a:pt x="0" y="0"/>
                  </a:moveTo>
                  <a:lnTo>
                    <a:pt x="2155387" y="0"/>
                  </a:lnTo>
                  <a:lnTo>
                    <a:pt x="2155387" y="4995899"/>
                  </a:lnTo>
                  <a:lnTo>
                    <a:pt x="0" y="4995899"/>
                  </a:lnTo>
                  <a:lnTo>
                    <a:pt x="0" y="0"/>
                  </a:lnTo>
                  <a:close/>
                </a:path>
              </a:pathLst>
            </a:custGeom>
            <a:solidFill>
              <a:srgbClr val="FFFF00">
                <a:alpha val="89804"/>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42240" tIns="142240" rIns="189653" bIns="213360" spcCol="1270"/>
            <a:lstStyle/>
            <a:p>
              <a:pPr marL="342900" lvl="1" indent="-342900" defTabSz="1185274">
                <a:lnSpc>
                  <a:spcPct val="90000"/>
                </a:lnSpc>
                <a:spcAft>
                  <a:spcPct val="15000"/>
                </a:spcAft>
                <a:buFont typeface="Arial" panose="020B0604020202020204" pitchFamily="34" charset="0"/>
                <a:buChar char="•"/>
                <a:defRPr/>
              </a:pPr>
              <a:r>
                <a:rPr lang="en-US" dirty="0">
                  <a:solidFill>
                    <a:schemeClr val="tx1"/>
                  </a:solidFill>
                </a:rPr>
                <a:t>Validate feelings</a:t>
              </a:r>
            </a:p>
            <a:p>
              <a:pPr marL="342900" lvl="1" indent="-342900" defTabSz="1185274">
                <a:lnSpc>
                  <a:spcPct val="90000"/>
                </a:lnSpc>
                <a:spcAft>
                  <a:spcPct val="15000"/>
                </a:spcAft>
                <a:buFont typeface="Arial" panose="020B0604020202020204" pitchFamily="34" charset="0"/>
                <a:buChar char="•"/>
                <a:defRPr/>
              </a:pPr>
              <a:endParaRPr lang="en-US" dirty="0">
                <a:solidFill>
                  <a:schemeClr val="tx1"/>
                </a:solidFill>
              </a:endParaRPr>
            </a:p>
            <a:p>
              <a:pPr marL="342900" lvl="1" indent="-342900" defTabSz="1185274">
                <a:lnSpc>
                  <a:spcPct val="90000"/>
                </a:lnSpc>
                <a:spcAft>
                  <a:spcPct val="15000"/>
                </a:spcAft>
                <a:buFont typeface="Arial" panose="020B0604020202020204" pitchFamily="34" charset="0"/>
                <a:buChar char="•"/>
                <a:defRPr/>
              </a:pPr>
              <a:r>
                <a:rPr lang="en-US" dirty="0">
                  <a:solidFill>
                    <a:schemeClr val="tx1"/>
                  </a:solidFill>
                </a:rPr>
                <a:t>Short, concise language, soothing voice </a:t>
              </a:r>
            </a:p>
            <a:p>
              <a:pPr marL="342900" lvl="1" indent="-342900" defTabSz="1185274">
                <a:lnSpc>
                  <a:spcPct val="90000"/>
                </a:lnSpc>
                <a:spcAft>
                  <a:spcPct val="15000"/>
                </a:spcAft>
                <a:buFont typeface="Arial" panose="020B0604020202020204" pitchFamily="34" charset="0"/>
                <a:buChar char="•"/>
                <a:defRPr/>
              </a:pPr>
              <a:endParaRPr lang="en-US" dirty="0">
                <a:solidFill>
                  <a:schemeClr val="tx1"/>
                </a:solidFill>
              </a:endParaRPr>
            </a:p>
            <a:p>
              <a:pPr marL="342900" lvl="1" indent="-342900" defTabSz="1185274">
                <a:lnSpc>
                  <a:spcPct val="90000"/>
                </a:lnSpc>
                <a:spcAft>
                  <a:spcPct val="15000"/>
                </a:spcAft>
                <a:buFont typeface="Arial" panose="020B0604020202020204" pitchFamily="34" charset="0"/>
                <a:buChar char="•"/>
                <a:defRPr/>
              </a:pPr>
              <a:r>
                <a:rPr lang="en-US" dirty="0">
                  <a:solidFill>
                    <a:schemeClr val="tx1"/>
                  </a:solidFill>
                </a:rPr>
                <a:t>Visuals/PECS cards </a:t>
              </a:r>
            </a:p>
            <a:p>
              <a:pPr marL="342900" lvl="1" indent="-342900" defTabSz="1185274">
                <a:lnSpc>
                  <a:spcPct val="90000"/>
                </a:lnSpc>
                <a:spcAft>
                  <a:spcPct val="15000"/>
                </a:spcAft>
                <a:buFont typeface="Arial" panose="020B0604020202020204" pitchFamily="34" charset="0"/>
                <a:buChar char="•"/>
                <a:defRPr/>
              </a:pPr>
              <a:endParaRPr lang="en-US" dirty="0">
                <a:solidFill>
                  <a:schemeClr val="tx1"/>
                </a:solidFill>
              </a:endParaRPr>
            </a:p>
            <a:p>
              <a:pPr marL="342900" lvl="1" indent="-342900" defTabSz="1185274">
                <a:lnSpc>
                  <a:spcPct val="90000"/>
                </a:lnSpc>
                <a:spcAft>
                  <a:spcPct val="15000"/>
                </a:spcAft>
                <a:buFont typeface="Arial" panose="020B0604020202020204" pitchFamily="34" charset="0"/>
                <a:buChar char="•"/>
                <a:defRPr/>
              </a:pPr>
              <a:r>
                <a:rPr lang="en-US" dirty="0">
                  <a:solidFill>
                    <a:schemeClr val="tx1"/>
                  </a:solidFill>
                </a:rPr>
                <a:t>Linking with preferred people—friends, siblings, aides, teachers</a:t>
              </a:r>
            </a:p>
          </p:txBody>
        </p:sp>
        <p:sp>
          <p:nvSpPr>
            <p:cNvPr id="13" name="Freeform 12"/>
            <p:cNvSpPr/>
            <p:nvPr/>
          </p:nvSpPr>
          <p:spPr>
            <a:xfrm>
              <a:off x="7563624" y="738332"/>
              <a:ext cx="2154246" cy="1068517"/>
            </a:xfrm>
            <a:custGeom>
              <a:avLst/>
              <a:gdLst>
                <a:gd name="connsiteX0" fmla="*/ 0 w 2155387"/>
                <a:gd name="connsiteY0" fmla="*/ 0 h 862155"/>
                <a:gd name="connsiteX1" fmla="*/ 2155387 w 2155387"/>
                <a:gd name="connsiteY1" fmla="*/ 0 h 862155"/>
                <a:gd name="connsiteX2" fmla="*/ 2155387 w 2155387"/>
                <a:gd name="connsiteY2" fmla="*/ 862155 h 862155"/>
                <a:gd name="connsiteX3" fmla="*/ 0 w 2155387"/>
                <a:gd name="connsiteY3" fmla="*/ 862155 h 862155"/>
                <a:gd name="connsiteX4" fmla="*/ 0 w 2155387"/>
                <a:gd name="connsiteY4" fmla="*/ 0 h 86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862155">
                  <a:moveTo>
                    <a:pt x="0" y="0"/>
                  </a:moveTo>
                  <a:lnTo>
                    <a:pt x="2155387" y="0"/>
                  </a:lnTo>
                  <a:lnTo>
                    <a:pt x="2155387" y="862155"/>
                  </a:lnTo>
                  <a:lnTo>
                    <a:pt x="0" y="862155"/>
                  </a:lnTo>
                  <a:lnTo>
                    <a:pt x="0" y="0"/>
                  </a:lnTo>
                  <a:close/>
                </a:path>
              </a:pathLst>
            </a:custGeom>
            <a:solidFill>
              <a:srgbClr val="00B0F0"/>
            </a:solidFill>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46549" tIns="140885" rIns="246549" bIns="140885" spcCol="1270" anchor="ctr"/>
            <a:lstStyle/>
            <a:p>
              <a:pPr algn="ctr" defTabSz="1540856">
                <a:lnSpc>
                  <a:spcPct val="90000"/>
                </a:lnSpc>
                <a:spcAft>
                  <a:spcPct val="35000"/>
                </a:spcAft>
                <a:defRPr/>
              </a:pPr>
              <a:r>
                <a:rPr lang="en-US" sz="3600" b="1" dirty="0">
                  <a:solidFill>
                    <a:schemeClr val="tx1"/>
                  </a:solidFill>
                </a:rPr>
                <a:t>Self Efficacy</a:t>
              </a:r>
              <a:endParaRPr lang="en-US" sz="1400" b="1" dirty="0">
                <a:solidFill>
                  <a:schemeClr val="tx1"/>
                </a:solidFill>
              </a:endParaRPr>
            </a:p>
          </p:txBody>
        </p:sp>
        <p:sp>
          <p:nvSpPr>
            <p:cNvPr id="14" name="Freeform 13"/>
            <p:cNvSpPr/>
            <p:nvPr/>
          </p:nvSpPr>
          <p:spPr>
            <a:xfrm>
              <a:off x="7562830" y="1957075"/>
              <a:ext cx="2155834" cy="5119515"/>
            </a:xfrm>
            <a:custGeom>
              <a:avLst/>
              <a:gdLst>
                <a:gd name="connsiteX0" fmla="*/ 0 w 2155387"/>
                <a:gd name="connsiteY0" fmla="*/ 0 h 4995899"/>
                <a:gd name="connsiteX1" fmla="*/ 2155387 w 2155387"/>
                <a:gd name="connsiteY1" fmla="*/ 0 h 4995899"/>
                <a:gd name="connsiteX2" fmla="*/ 2155387 w 2155387"/>
                <a:gd name="connsiteY2" fmla="*/ 4995899 h 4995899"/>
                <a:gd name="connsiteX3" fmla="*/ 0 w 2155387"/>
                <a:gd name="connsiteY3" fmla="*/ 4995899 h 4995899"/>
                <a:gd name="connsiteX4" fmla="*/ 0 w 2155387"/>
                <a:gd name="connsiteY4" fmla="*/ 0 h 499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4995899">
                  <a:moveTo>
                    <a:pt x="0" y="0"/>
                  </a:moveTo>
                  <a:lnTo>
                    <a:pt x="2155387" y="0"/>
                  </a:lnTo>
                  <a:lnTo>
                    <a:pt x="2155387" y="4995899"/>
                  </a:lnTo>
                  <a:lnTo>
                    <a:pt x="0" y="4995899"/>
                  </a:lnTo>
                  <a:lnTo>
                    <a:pt x="0" y="0"/>
                  </a:lnTo>
                  <a:close/>
                </a:path>
              </a:pathLst>
            </a:custGeom>
            <a:solidFill>
              <a:srgbClr val="00B0F0">
                <a:alpha val="89804"/>
              </a:srgbClr>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142240" tIns="142240" rIns="189653" bIns="213360" spcCol="1270"/>
            <a:lstStyle/>
            <a:p>
              <a:pPr marL="342900" indent="-342900" defTabSz="609570">
                <a:buFont typeface="Arial" panose="020B0604020202020204" pitchFamily="34" charset="0"/>
                <a:buChar char="•"/>
              </a:pPr>
              <a:r>
                <a:rPr lang="en-US" dirty="0">
                  <a:solidFill>
                    <a:schemeClr val="tx1"/>
                  </a:solidFill>
                </a:rPr>
                <a:t>Acknowledgement/Praise: How we are proud of them</a:t>
              </a:r>
            </a:p>
            <a:p>
              <a:pPr marL="342900" indent="-342900" defTabSz="609570">
                <a:buFont typeface="Arial" panose="020B0604020202020204" pitchFamily="34" charset="0"/>
                <a:buChar char="•"/>
              </a:pPr>
              <a:r>
                <a:rPr lang="en-US" dirty="0">
                  <a:solidFill>
                    <a:schemeClr val="tx1"/>
                  </a:solidFill>
                </a:rPr>
                <a:t>Other reinforcers/ rewards </a:t>
              </a:r>
            </a:p>
            <a:p>
              <a:pPr marL="342900" indent="-342900" defTabSz="609570">
                <a:buFont typeface="Arial" panose="020B0604020202020204" pitchFamily="34" charset="0"/>
                <a:buChar char="•"/>
              </a:pPr>
              <a:r>
                <a:rPr lang="en-US" dirty="0">
                  <a:solidFill>
                    <a:schemeClr val="tx1"/>
                  </a:solidFill>
                </a:rPr>
                <a:t>Emphasize what is working, how they are being effective</a:t>
              </a:r>
            </a:p>
            <a:p>
              <a:pPr marL="342900" indent="-342900" defTabSz="609570">
                <a:buFont typeface="Arial" panose="020B0604020202020204" pitchFamily="34" charset="0"/>
                <a:buChar char="•"/>
              </a:pPr>
              <a:endParaRPr lang="en-US" sz="1867" dirty="0">
                <a:solidFill>
                  <a:schemeClr val="tx1"/>
                </a:solidFill>
              </a:endParaRPr>
            </a:p>
          </p:txBody>
        </p:sp>
        <p:sp>
          <p:nvSpPr>
            <p:cNvPr id="15" name="Freeform 14"/>
            <p:cNvSpPr/>
            <p:nvPr/>
          </p:nvSpPr>
          <p:spPr>
            <a:xfrm>
              <a:off x="9878677" y="761403"/>
              <a:ext cx="2310740" cy="1069503"/>
            </a:xfrm>
            <a:custGeom>
              <a:avLst/>
              <a:gdLst>
                <a:gd name="connsiteX0" fmla="*/ 0 w 2155387"/>
                <a:gd name="connsiteY0" fmla="*/ 0 h 862155"/>
                <a:gd name="connsiteX1" fmla="*/ 2155387 w 2155387"/>
                <a:gd name="connsiteY1" fmla="*/ 0 h 862155"/>
                <a:gd name="connsiteX2" fmla="*/ 2155387 w 2155387"/>
                <a:gd name="connsiteY2" fmla="*/ 862155 h 862155"/>
                <a:gd name="connsiteX3" fmla="*/ 0 w 2155387"/>
                <a:gd name="connsiteY3" fmla="*/ 862155 h 862155"/>
                <a:gd name="connsiteX4" fmla="*/ 0 w 2155387"/>
                <a:gd name="connsiteY4" fmla="*/ 0 h 862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862155">
                  <a:moveTo>
                    <a:pt x="0" y="0"/>
                  </a:moveTo>
                  <a:lnTo>
                    <a:pt x="2155387" y="0"/>
                  </a:lnTo>
                  <a:lnTo>
                    <a:pt x="2155387" y="862155"/>
                  </a:lnTo>
                  <a:lnTo>
                    <a:pt x="0" y="862155"/>
                  </a:lnTo>
                  <a:lnTo>
                    <a:pt x="0" y="0"/>
                  </a:lnTo>
                  <a:close/>
                </a:path>
              </a:pathLst>
            </a:custGeom>
            <a:solidFill>
              <a:srgbClr val="92D050"/>
            </a:solid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265515" tIns="151723" rIns="265515" bIns="151723" spcCol="1270" anchor="ctr"/>
            <a:lstStyle/>
            <a:p>
              <a:pPr algn="ctr" defTabSz="1659384">
                <a:lnSpc>
                  <a:spcPct val="90000"/>
                </a:lnSpc>
                <a:spcAft>
                  <a:spcPct val="35000"/>
                </a:spcAft>
                <a:defRPr/>
              </a:pPr>
              <a:r>
                <a:rPr lang="en-US" sz="3600" b="1" dirty="0">
                  <a:solidFill>
                    <a:schemeClr val="tx1"/>
                  </a:solidFill>
                </a:rPr>
                <a:t>Hope</a:t>
              </a:r>
              <a:endParaRPr lang="en-US" sz="1400" b="1" dirty="0">
                <a:solidFill>
                  <a:schemeClr val="tx1"/>
                </a:solidFill>
              </a:endParaRPr>
            </a:p>
          </p:txBody>
        </p:sp>
        <p:sp>
          <p:nvSpPr>
            <p:cNvPr id="16" name="Freeform 15"/>
            <p:cNvSpPr/>
            <p:nvPr/>
          </p:nvSpPr>
          <p:spPr>
            <a:xfrm>
              <a:off x="9874365" y="1957075"/>
              <a:ext cx="2302835" cy="5108148"/>
            </a:xfrm>
            <a:custGeom>
              <a:avLst/>
              <a:gdLst>
                <a:gd name="connsiteX0" fmla="*/ 0 w 2155387"/>
                <a:gd name="connsiteY0" fmla="*/ 0 h 4995899"/>
                <a:gd name="connsiteX1" fmla="*/ 2155387 w 2155387"/>
                <a:gd name="connsiteY1" fmla="*/ 0 h 4995899"/>
                <a:gd name="connsiteX2" fmla="*/ 2155387 w 2155387"/>
                <a:gd name="connsiteY2" fmla="*/ 4995899 h 4995899"/>
                <a:gd name="connsiteX3" fmla="*/ 0 w 2155387"/>
                <a:gd name="connsiteY3" fmla="*/ 4995899 h 4995899"/>
                <a:gd name="connsiteX4" fmla="*/ 0 w 2155387"/>
                <a:gd name="connsiteY4" fmla="*/ 0 h 499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387" h="4995899">
                  <a:moveTo>
                    <a:pt x="0" y="0"/>
                  </a:moveTo>
                  <a:lnTo>
                    <a:pt x="2155387" y="0"/>
                  </a:lnTo>
                  <a:lnTo>
                    <a:pt x="2155387" y="4995899"/>
                  </a:lnTo>
                  <a:lnTo>
                    <a:pt x="0" y="4995899"/>
                  </a:lnTo>
                  <a:lnTo>
                    <a:pt x="0" y="0"/>
                  </a:lnTo>
                  <a:close/>
                </a:path>
              </a:pathLst>
            </a:custGeom>
            <a:solidFill>
              <a:srgbClr val="92D050">
                <a:alpha val="90000"/>
              </a:srgbClr>
            </a:solidFill>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lIns="142240" tIns="142240" rIns="189653" bIns="213360" spcCol="1270"/>
            <a:lstStyle/>
            <a:p>
              <a:pPr marL="285750" lvl="1" indent="-285750" defTabSz="1185274">
                <a:lnSpc>
                  <a:spcPct val="90000"/>
                </a:lnSpc>
                <a:spcAft>
                  <a:spcPct val="15000"/>
                </a:spcAft>
                <a:buFont typeface="Arial" panose="020B0604020202020204" pitchFamily="34" charset="0"/>
                <a:buChar char="•"/>
                <a:defRPr/>
              </a:pPr>
              <a:r>
                <a:rPr lang="en-US" dirty="0">
                  <a:solidFill>
                    <a:schemeClr val="tx1"/>
                  </a:solidFill>
                </a:rPr>
                <a:t>Ask to focus on the good/ things grateful for (but don’t minimize suffering!) </a:t>
              </a:r>
            </a:p>
            <a:p>
              <a:pPr marL="285750" lvl="1" indent="-285750" defTabSz="1185274">
                <a:lnSpc>
                  <a:spcPct val="90000"/>
                </a:lnSpc>
                <a:spcAft>
                  <a:spcPct val="15000"/>
                </a:spcAft>
                <a:buFont typeface="Arial" panose="020B0604020202020204" pitchFamily="34" charset="0"/>
                <a:buChar char="•"/>
                <a:defRPr/>
              </a:pPr>
              <a:endParaRPr lang="en-US" dirty="0">
                <a:solidFill>
                  <a:schemeClr val="tx1"/>
                </a:solidFill>
              </a:endParaRPr>
            </a:p>
            <a:p>
              <a:pPr marL="285750" lvl="1" indent="-285750" defTabSz="1185274">
                <a:lnSpc>
                  <a:spcPct val="90000"/>
                </a:lnSpc>
                <a:spcAft>
                  <a:spcPct val="15000"/>
                </a:spcAft>
                <a:buFont typeface="Arial" panose="020B0604020202020204" pitchFamily="34" charset="0"/>
                <a:buChar char="•"/>
                <a:defRPr/>
              </a:pPr>
              <a:r>
                <a:rPr lang="en-US" dirty="0">
                  <a:solidFill>
                    <a:schemeClr val="tx1"/>
                  </a:solidFill>
                </a:rPr>
                <a:t>Share stories of resilience &amp; recovery</a:t>
              </a:r>
            </a:p>
            <a:p>
              <a:pPr marL="285750" lvl="1" indent="-285750" defTabSz="1185274">
                <a:lnSpc>
                  <a:spcPct val="90000"/>
                </a:lnSpc>
                <a:spcAft>
                  <a:spcPct val="15000"/>
                </a:spcAft>
                <a:buFont typeface="Arial" panose="020B0604020202020204" pitchFamily="34" charset="0"/>
                <a:buChar char="•"/>
                <a:defRPr/>
              </a:pPr>
              <a:endParaRPr lang="en-US" dirty="0">
                <a:solidFill>
                  <a:schemeClr val="tx1"/>
                </a:solidFill>
              </a:endParaRPr>
            </a:p>
            <a:p>
              <a:pPr marL="285750" lvl="1" indent="-285750" defTabSz="1185274">
                <a:lnSpc>
                  <a:spcPct val="90000"/>
                </a:lnSpc>
                <a:spcAft>
                  <a:spcPct val="15000"/>
                </a:spcAft>
                <a:buFont typeface="Arial" panose="020B0604020202020204" pitchFamily="34" charset="0"/>
                <a:buChar char="•"/>
                <a:defRPr/>
              </a:pPr>
              <a:r>
                <a:rPr lang="en-US" dirty="0">
                  <a:solidFill>
                    <a:schemeClr val="tx1"/>
                  </a:solidFill>
                </a:rPr>
                <a:t>Model optimism </a:t>
              </a:r>
            </a:p>
            <a:p>
              <a:pPr marL="285750" lvl="1" indent="-285750" defTabSz="1185274">
                <a:lnSpc>
                  <a:spcPct val="90000"/>
                </a:lnSpc>
                <a:spcAft>
                  <a:spcPct val="15000"/>
                </a:spcAft>
                <a:buFont typeface="Arial" panose="020B0604020202020204" pitchFamily="34" charset="0"/>
                <a:buChar char="•"/>
                <a:defRPr/>
              </a:pPr>
              <a:endParaRPr lang="en-US" dirty="0">
                <a:solidFill>
                  <a:schemeClr val="tx1"/>
                </a:solidFill>
              </a:endParaRPr>
            </a:p>
            <a:p>
              <a:pPr marL="285750" lvl="1" indent="-285750" defTabSz="1185274">
                <a:lnSpc>
                  <a:spcPct val="90000"/>
                </a:lnSpc>
                <a:spcAft>
                  <a:spcPct val="15000"/>
                </a:spcAft>
                <a:buFont typeface="Arial" panose="020B0604020202020204" pitchFamily="34" charset="0"/>
                <a:buChar char="•"/>
                <a:defRPr/>
              </a:pPr>
              <a:r>
                <a:rPr lang="en-US" dirty="0">
                  <a:solidFill>
                    <a:schemeClr val="tx1"/>
                  </a:solidFill>
                </a:rPr>
                <a:t>Advocacy</a:t>
              </a:r>
            </a:p>
          </p:txBody>
        </p:sp>
      </p:grpSp>
      <p:sp>
        <p:nvSpPr>
          <p:cNvPr id="2" name="TextBox 1">
            <a:extLst>
              <a:ext uri="{FF2B5EF4-FFF2-40B4-BE49-F238E27FC236}">
                <a16:creationId xmlns:a16="http://schemas.microsoft.com/office/drawing/2014/main" id="{778DB6D1-BCF7-4138-8266-0CF5F943D956}"/>
              </a:ext>
            </a:extLst>
          </p:cNvPr>
          <p:cNvSpPr txBox="1"/>
          <p:nvPr/>
        </p:nvSpPr>
        <p:spPr>
          <a:xfrm>
            <a:off x="1067194" y="286215"/>
            <a:ext cx="10439989" cy="707886"/>
          </a:xfrm>
          <a:prstGeom prst="rect">
            <a:avLst/>
          </a:prstGeom>
          <a:noFill/>
        </p:spPr>
        <p:txBody>
          <a:bodyPr wrap="square" rtlCol="0">
            <a:spAutoFit/>
          </a:bodyPr>
          <a:lstStyle/>
          <a:p>
            <a:pPr algn="ctr"/>
            <a:r>
              <a:rPr lang="en-US" sz="4000" dirty="0"/>
              <a:t>Applying the 5 Pillars for Students</a:t>
            </a:r>
            <a:endParaRPr lang="en-US" sz="4000" b="1" dirty="0"/>
          </a:p>
        </p:txBody>
      </p:sp>
    </p:spTree>
    <p:custDataLst>
      <p:tags r:id="rId1"/>
    </p:custDataLst>
    <p:extLst>
      <p:ext uri="{BB962C8B-B14F-4D97-AF65-F5344CB8AC3E}">
        <p14:creationId xmlns:p14="http://schemas.microsoft.com/office/powerpoint/2010/main" val="23506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1521-FAD9-4177-AD62-45D5F45D9BC9}"/>
              </a:ext>
            </a:extLst>
          </p:cNvPr>
          <p:cNvSpPr>
            <a:spLocks noGrp="1"/>
          </p:cNvSpPr>
          <p:nvPr>
            <p:ph type="title"/>
          </p:nvPr>
        </p:nvSpPr>
        <p:spPr/>
        <p:txBody>
          <a:bodyPr/>
          <a:lstStyle/>
          <a:p>
            <a:pPr algn="ctr"/>
            <a:r>
              <a:rPr lang="en-US" b="1" u="sng" dirty="0"/>
              <a:t>How can we help our children? </a:t>
            </a:r>
          </a:p>
        </p:txBody>
      </p:sp>
      <p:graphicFrame>
        <p:nvGraphicFramePr>
          <p:cNvPr id="5" name="Content Placeholder 2">
            <a:extLst>
              <a:ext uri="{FF2B5EF4-FFF2-40B4-BE49-F238E27FC236}">
                <a16:creationId xmlns:a16="http://schemas.microsoft.com/office/drawing/2014/main" id="{B562F749-A094-5758-2195-227E68E162D6}"/>
              </a:ext>
            </a:extLst>
          </p:cNvPr>
          <p:cNvGraphicFramePr>
            <a:graphicFrameLocks noGrp="1"/>
          </p:cNvGraphicFramePr>
          <p:nvPr>
            <p:ph idx="1"/>
            <p:extLst>
              <p:ext uri="{D42A27DB-BD31-4B8C-83A1-F6EECF244321}">
                <p14:modId xmlns:p14="http://schemas.microsoft.com/office/powerpoint/2010/main" val="4143446518"/>
              </p:ext>
            </p:extLst>
          </p:nvPr>
        </p:nvGraphicFramePr>
        <p:xfrm>
          <a:off x="1493838" y="1750932"/>
          <a:ext cx="7174674" cy="4485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052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5236"/>
            <a:ext cx="7189076" cy="795338"/>
          </a:xfrm>
        </p:spPr>
        <p:txBody>
          <a:bodyPr>
            <a:normAutofit fontScale="90000"/>
          </a:bodyPr>
          <a:lstStyle/>
          <a:p>
            <a:pPr algn="ctr"/>
            <a:r>
              <a:rPr lang="en-US" sz="4400" dirty="0"/>
              <a:t>Calming with Mindful Breathing:</a:t>
            </a:r>
            <a:br>
              <a:rPr lang="en-US" sz="4400" dirty="0"/>
            </a:br>
            <a:r>
              <a:rPr lang="en-US" sz="4400" dirty="0"/>
              <a:t>Slow, Low, &amp; Deep</a:t>
            </a:r>
          </a:p>
        </p:txBody>
      </p:sp>
      <p:sp>
        <p:nvSpPr>
          <p:cNvPr id="3" name="Content Placeholder 2"/>
          <p:cNvSpPr>
            <a:spLocks noGrp="1"/>
          </p:cNvSpPr>
          <p:nvPr>
            <p:ph idx="1"/>
          </p:nvPr>
        </p:nvSpPr>
        <p:spPr>
          <a:xfrm>
            <a:off x="237849" y="2022387"/>
            <a:ext cx="5303389" cy="3750909"/>
          </a:xfrm>
        </p:spPr>
        <p:txBody>
          <a:bodyPr>
            <a:normAutofit lnSpcReduction="10000"/>
          </a:bodyPr>
          <a:lstStyle/>
          <a:p>
            <a:pPr marL="0" indent="0">
              <a:buNone/>
            </a:pPr>
            <a:r>
              <a:rPr lang="en-US" sz="2400" b="1" dirty="0">
                <a:latin typeface="+mn-lt"/>
              </a:rPr>
              <a:t>Four Breaths</a:t>
            </a:r>
            <a:endParaRPr lang="en-US" sz="2400" dirty="0">
              <a:latin typeface="+mn-lt"/>
            </a:endParaRP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Breathe In (4 seconds)</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Hold (4 seconds)</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Breathe Out (4 seconds)</a:t>
            </a:r>
          </a:p>
          <a:p>
            <a:pPr marL="342900"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Hold (4 seconds)</a:t>
            </a:r>
          </a:p>
        </p:txBody>
      </p:sp>
      <p:sp>
        <p:nvSpPr>
          <p:cNvPr id="6" name="Slide Number Placeholder 5"/>
          <p:cNvSpPr>
            <a:spLocks noGrp="1"/>
          </p:cNvSpPr>
          <p:nvPr>
            <p:ph type="sldNum" sz="quarter" idx="11"/>
          </p:nvPr>
        </p:nvSpPr>
        <p:spPr/>
        <p:txBody>
          <a:bodyPr/>
          <a:lstStyle/>
          <a:p>
            <a:fld id="{5E8BC936-0928-C346-B13E-04BD58031644}" type="slidenum">
              <a:rPr lang="en-US" smtClean="0"/>
              <a:pPr/>
              <a:t>17</a:t>
            </a:fld>
            <a:endParaRPr lang="en-US"/>
          </a:p>
        </p:txBody>
      </p:sp>
      <p:cxnSp>
        <p:nvCxnSpPr>
          <p:cNvPr id="10" name="Straight Connector 9">
            <a:extLst>
              <a:ext uri="{FF2B5EF4-FFF2-40B4-BE49-F238E27FC236}">
                <a16:creationId xmlns:a16="http://schemas.microsoft.com/office/drawing/2014/main" id="{B16445BD-2D01-4EA3-8003-E0E109B3320C}"/>
              </a:ext>
            </a:extLst>
          </p:cNvPr>
          <p:cNvCxnSpPr/>
          <p:nvPr/>
        </p:nvCxnSpPr>
        <p:spPr>
          <a:xfrm>
            <a:off x="92193" y="2452702"/>
            <a:ext cx="4315145"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id="{6998856B-D2FE-5532-EFFD-93CAB2EAB95C}"/>
              </a:ext>
            </a:extLst>
          </p:cNvPr>
          <p:cNvGraphicFramePr/>
          <p:nvPr>
            <p:extLst>
              <p:ext uri="{D42A27DB-BD31-4B8C-83A1-F6EECF244321}">
                <p14:modId xmlns:p14="http://schemas.microsoft.com/office/powerpoint/2010/main" val="212469755"/>
              </p:ext>
            </p:extLst>
          </p:nvPr>
        </p:nvGraphicFramePr>
        <p:xfrm>
          <a:off x="4407338"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8014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F15559B-86D3-38A1-EA4A-5505A6784D49}"/>
              </a:ext>
            </a:extLst>
          </p:cNvPr>
          <p:cNvGraphicFramePr/>
          <p:nvPr>
            <p:extLst>
              <p:ext uri="{D42A27DB-BD31-4B8C-83A1-F6EECF244321}">
                <p14:modId xmlns:p14="http://schemas.microsoft.com/office/powerpoint/2010/main" val="967276434"/>
              </p:ext>
            </p:extLst>
          </p:nvPr>
        </p:nvGraphicFramePr>
        <p:xfrm>
          <a:off x="2737945" y="1241054"/>
          <a:ext cx="7514895" cy="530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C3EB3272-DA01-44E9-7636-BFBB84B74250}"/>
              </a:ext>
            </a:extLst>
          </p:cNvPr>
          <p:cNvPicPr>
            <a:picLocks noChangeAspect="1"/>
          </p:cNvPicPr>
          <p:nvPr/>
        </p:nvPicPr>
        <p:blipFill>
          <a:blip r:embed="rId7"/>
          <a:stretch>
            <a:fillRect/>
          </a:stretch>
        </p:blipFill>
        <p:spPr>
          <a:xfrm>
            <a:off x="7220523" y="1188573"/>
            <a:ext cx="1837175" cy="1249652"/>
          </a:xfrm>
          <a:prstGeom prst="rect">
            <a:avLst/>
          </a:prstGeom>
        </p:spPr>
      </p:pic>
      <p:pic>
        <p:nvPicPr>
          <p:cNvPr id="6" name="Picture 5">
            <a:extLst>
              <a:ext uri="{FF2B5EF4-FFF2-40B4-BE49-F238E27FC236}">
                <a16:creationId xmlns:a16="http://schemas.microsoft.com/office/drawing/2014/main" id="{ED0819CC-500F-961C-610A-0058180F8897}"/>
              </a:ext>
            </a:extLst>
          </p:cNvPr>
          <p:cNvPicPr>
            <a:picLocks noChangeAspect="1"/>
          </p:cNvPicPr>
          <p:nvPr/>
        </p:nvPicPr>
        <p:blipFill rotWithShape="1">
          <a:blip r:embed="rId8"/>
          <a:srcRect l="30975" t="980"/>
          <a:stretch/>
        </p:blipFill>
        <p:spPr>
          <a:xfrm>
            <a:off x="7240292" y="2816720"/>
            <a:ext cx="1412491" cy="1676927"/>
          </a:xfrm>
          <a:prstGeom prst="rect">
            <a:avLst/>
          </a:prstGeom>
        </p:spPr>
      </p:pic>
      <p:pic>
        <p:nvPicPr>
          <p:cNvPr id="9" name="Picture 8">
            <a:extLst>
              <a:ext uri="{FF2B5EF4-FFF2-40B4-BE49-F238E27FC236}">
                <a16:creationId xmlns:a16="http://schemas.microsoft.com/office/drawing/2014/main" id="{E963FA57-E575-510C-1ED0-4F5B4F917AE7}"/>
              </a:ext>
            </a:extLst>
          </p:cNvPr>
          <p:cNvPicPr>
            <a:picLocks noChangeAspect="1"/>
          </p:cNvPicPr>
          <p:nvPr/>
        </p:nvPicPr>
        <p:blipFill>
          <a:blip r:embed="rId9"/>
          <a:stretch>
            <a:fillRect/>
          </a:stretch>
        </p:blipFill>
        <p:spPr>
          <a:xfrm>
            <a:off x="6988638" y="4768580"/>
            <a:ext cx="2300944" cy="1505556"/>
          </a:xfrm>
          <a:prstGeom prst="rect">
            <a:avLst/>
          </a:prstGeom>
        </p:spPr>
      </p:pic>
      <p:sp>
        <p:nvSpPr>
          <p:cNvPr id="3" name="Title 2">
            <a:extLst>
              <a:ext uri="{FF2B5EF4-FFF2-40B4-BE49-F238E27FC236}">
                <a16:creationId xmlns:a16="http://schemas.microsoft.com/office/drawing/2014/main" id="{73D8E4C2-BF17-F347-7605-F0A45E77348A}"/>
              </a:ext>
            </a:extLst>
          </p:cNvPr>
          <p:cNvSpPr>
            <a:spLocks noGrp="1"/>
          </p:cNvSpPr>
          <p:nvPr>
            <p:ph type="title"/>
          </p:nvPr>
        </p:nvSpPr>
        <p:spPr>
          <a:xfrm>
            <a:off x="645334" y="469556"/>
            <a:ext cx="10515600" cy="1030931"/>
          </a:xfrm>
        </p:spPr>
        <p:txBody>
          <a:bodyPr/>
          <a:lstStyle/>
          <a:p>
            <a:r>
              <a:rPr lang="en-US" sz="6000" dirty="0"/>
              <a:t>3-2-1 Grounding </a:t>
            </a:r>
            <a:br>
              <a:rPr lang="en-US" sz="6000" dirty="0"/>
            </a:br>
            <a:endParaRPr lang="en-US" dirty="0"/>
          </a:p>
        </p:txBody>
      </p:sp>
    </p:spTree>
    <p:extLst>
      <p:ext uri="{BB962C8B-B14F-4D97-AF65-F5344CB8AC3E}">
        <p14:creationId xmlns:p14="http://schemas.microsoft.com/office/powerpoint/2010/main" val="237825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937E-030F-8DF8-35BB-2590D667839F}"/>
              </a:ext>
            </a:extLst>
          </p:cNvPr>
          <p:cNvSpPr>
            <a:spLocks noGrp="1"/>
          </p:cNvSpPr>
          <p:nvPr>
            <p:ph type="ctrTitle"/>
          </p:nvPr>
        </p:nvSpPr>
        <p:spPr/>
        <p:txBody>
          <a:bodyPr/>
          <a:lstStyle/>
          <a:p>
            <a:r>
              <a:rPr lang="en-US" dirty="0"/>
              <a:t>Grief</a:t>
            </a:r>
          </a:p>
        </p:txBody>
      </p:sp>
    </p:spTree>
    <p:extLst>
      <p:ext uri="{BB962C8B-B14F-4D97-AF65-F5344CB8AC3E}">
        <p14:creationId xmlns:p14="http://schemas.microsoft.com/office/powerpoint/2010/main" val="4885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3D65-2D27-4FBF-8B1A-AD1330365F09}"/>
              </a:ext>
            </a:extLst>
          </p:cNvPr>
          <p:cNvSpPr>
            <a:spLocks noGrp="1"/>
          </p:cNvSpPr>
          <p:nvPr>
            <p:ph type="ctrTitle"/>
          </p:nvPr>
        </p:nvSpPr>
        <p:spPr/>
        <p:txBody>
          <a:bodyPr>
            <a:normAutofit/>
          </a:bodyPr>
          <a:lstStyle/>
          <a:p>
            <a:r>
              <a:rPr lang="en-US" sz="4000">
                <a:solidFill>
                  <a:srgbClr val="FFFFFF"/>
                </a:solidFill>
              </a:rPr>
              <a:t>Objectives for Today</a:t>
            </a:r>
          </a:p>
        </p:txBody>
      </p:sp>
      <p:graphicFrame>
        <p:nvGraphicFramePr>
          <p:cNvPr id="4" name="Content Placeholder 3">
            <a:extLst>
              <a:ext uri="{FF2B5EF4-FFF2-40B4-BE49-F238E27FC236}">
                <a16:creationId xmlns:a16="http://schemas.microsoft.com/office/drawing/2014/main" id="{D3CBEBB7-4CA4-F2EC-CBFF-65CA23469490}"/>
              </a:ext>
            </a:extLst>
          </p:cNvPr>
          <p:cNvGraphicFramePr>
            <a:graphicFrameLocks noGrp="1"/>
          </p:cNvGraphicFramePr>
          <p:nvPr>
            <p:ph idx="4294967295"/>
            <p:extLst>
              <p:ext uri="{D42A27DB-BD31-4B8C-83A1-F6EECF244321}">
                <p14:modId xmlns:p14="http://schemas.microsoft.com/office/powerpoint/2010/main" val="2904852093"/>
              </p:ext>
            </p:extLst>
          </p:nvPr>
        </p:nvGraphicFramePr>
        <p:xfrm>
          <a:off x="1085969" y="1760982"/>
          <a:ext cx="7475538" cy="4364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E131F63-FA9E-45C6-835A-95A8F50972E9}"/>
              </a:ext>
            </a:extLst>
          </p:cNvPr>
          <p:cNvPicPr>
            <a:picLocks noChangeAspect="1"/>
          </p:cNvPicPr>
          <p:nvPr/>
        </p:nvPicPr>
        <p:blipFill rotWithShape="1">
          <a:blip r:embed="rId8"/>
          <a:srcRect l="4993" r="4039" b="2"/>
          <a:stretch/>
        </p:blipFill>
        <p:spPr>
          <a:xfrm>
            <a:off x="7884295" y="254568"/>
            <a:ext cx="3221736" cy="2390520"/>
          </a:xfrm>
          <a:prstGeom prst="rect">
            <a:avLst/>
          </a:prstGeom>
        </p:spPr>
      </p:pic>
    </p:spTree>
    <p:extLst>
      <p:ext uri="{BB962C8B-B14F-4D97-AF65-F5344CB8AC3E}">
        <p14:creationId xmlns:p14="http://schemas.microsoft.com/office/powerpoint/2010/main" val="666502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EA24F-98AE-B639-AE03-8A58754FED8A}"/>
              </a:ext>
            </a:extLst>
          </p:cNvPr>
          <p:cNvSpPr>
            <a:spLocks noGrp="1"/>
          </p:cNvSpPr>
          <p:nvPr>
            <p:ph type="title"/>
          </p:nvPr>
        </p:nvSpPr>
        <p:spPr>
          <a:xfrm>
            <a:off x="533664" y="335952"/>
            <a:ext cx="10800000" cy="1030931"/>
          </a:xfrm>
        </p:spPr>
        <p:txBody>
          <a:bodyPr/>
          <a:lstStyle/>
          <a:p>
            <a:r>
              <a:rPr lang="en-US" dirty="0"/>
              <a:t>Concepts</a:t>
            </a:r>
          </a:p>
        </p:txBody>
      </p:sp>
      <p:sp>
        <p:nvSpPr>
          <p:cNvPr id="4" name="Content Placeholder 3">
            <a:extLst>
              <a:ext uri="{FF2B5EF4-FFF2-40B4-BE49-F238E27FC236}">
                <a16:creationId xmlns:a16="http://schemas.microsoft.com/office/drawing/2014/main" id="{F2E5320D-0736-BFB8-974E-786EF4482255}"/>
              </a:ext>
            </a:extLst>
          </p:cNvPr>
          <p:cNvSpPr>
            <a:spLocks noGrp="1"/>
          </p:cNvSpPr>
          <p:nvPr>
            <p:ph idx="1"/>
          </p:nvPr>
        </p:nvSpPr>
        <p:spPr>
          <a:xfrm>
            <a:off x="1493134" y="1956123"/>
            <a:ext cx="9534530" cy="4220840"/>
          </a:xfrm>
        </p:spPr>
        <p:txBody>
          <a:bodyPr/>
          <a:lstStyle/>
          <a:p>
            <a:r>
              <a:rPr lang="en-US" sz="2200" b="1" dirty="0">
                <a:latin typeface="Calibri" panose="020F0502020204030204" pitchFamily="34" charset="0"/>
                <a:ea typeface="Garamond" charset="0"/>
                <a:cs typeface="Calibri" panose="020F0502020204030204" pitchFamily="34" charset="0"/>
              </a:rPr>
              <a:t>Grief: </a:t>
            </a:r>
            <a:r>
              <a:rPr lang="en-US" sz="2200" dirty="0">
                <a:latin typeface="Calibri" panose="020F0502020204030204" pitchFamily="34" charset="0"/>
                <a:ea typeface="Garamond" charset="0"/>
                <a:cs typeface="Calibri" panose="020F0502020204030204" pitchFamily="34" charset="0"/>
              </a:rPr>
              <a:t>the natural reaction to the loss of a loved one</a:t>
            </a:r>
          </a:p>
          <a:p>
            <a:pPr lvl="1"/>
            <a:r>
              <a:rPr lang="en-US" sz="2200" dirty="0">
                <a:latin typeface="Calibri" panose="020F0502020204030204" pitchFamily="34" charset="0"/>
                <a:ea typeface="Garamond" charset="0"/>
                <a:cs typeface="Calibri" panose="020F0502020204030204" pitchFamily="34" charset="0"/>
              </a:rPr>
              <a:t>our whole mind and body reaction to losing someone important to us</a:t>
            </a:r>
          </a:p>
          <a:p>
            <a:pPr lvl="1"/>
            <a:endParaRPr lang="en-US" sz="1000" dirty="0">
              <a:latin typeface="Calibri" panose="020F0502020204030204" pitchFamily="34" charset="0"/>
              <a:ea typeface="Garamond" charset="0"/>
              <a:cs typeface="Calibri" panose="020F0502020204030204" pitchFamily="34" charset="0"/>
            </a:endParaRPr>
          </a:p>
          <a:p>
            <a:r>
              <a:rPr lang="en-US" sz="2200" b="1" dirty="0">
                <a:latin typeface="Calibri" panose="020F0502020204030204" pitchFamily="34" charset="0"/>
                <a:ea typeface="Garamond" charset="0"/>
                <a:cs typeface="Calibri" panose="020F0502020204030204" pitchFamily="34" charset="0"/>
              </a:rPr>
              <a:t>Bereavement: </a:t>
            </a:r>
            <a:r>
              <a:rPr lang="en-US" sz="2200" dirty="0">
                <a:latin typeface="Calibri" panose="020F0502020204030204" pitchFamily="34" charset="0"/>
                <a:ea typeface="Garamond" charset="0"/>
                <a:cs typeface="Calibri" panose="020F0502020204030204" pitchFamily="34" charset="0"/>
              </a:rPr>
              <a:t>the experience of losing a loved one</a:t>
            </a:r>
          </a:p>
          <a:p>
            <a:pPr lvl="1"/>
            <a:r>
              <a:rPr lang="en-US" sz="2200" dirty="0">
                <a:latin typeface="Calibri" panose="020F0502020204030204" pitchFamily="34" charset="0"/>
                <a:ea typeface="Garamond" charset="0"/>
                <a:cs typeface="Calibri" panose="020F0502020204030204" pitchFamily="34" charset="0"/>
              </a:rPr>
              <a:t>The bereaved is commonly defined as close friends or family members but can more broadly refer to any important person in one’s life  </a:t>
            </a:r>
          </a:p>
          <a:p>
            <a:pPr lvl="1"/>
            <a:endParaRPr lang="en-US" sz="1000" dirty="0">
              <a:latin typeface="Calibri" panose="020F0502020204030204" pitchFamily="34" charset="0"/>
              <a:ea typeface="Garamond" charset="0"/>
              <a:cs typeface="Calibri" panose="020F0502020204030204" pitchFamily="34" charset="0"/>
            </a:endParaRPr>
          </a:p>
          <a:p>
            <a:r>
              <a:rPr lang="en-US" sz="2200" b="1" dirty="0">
                <a:latin typeface="Calibri" panose="020F0502020204030204" pitchFamily="34" charset="0"/>
                <a:ea typeface="Garamond" charset="0"/>
                <a:cs typeface="Calibri" panose="020F0502020204030204" pitchFamily="34" charset="0"/>
              </a:rPr>
              <a:t>Mourning: </a:t>
            </a:r>
            <a:r>
              <a:rPr lang="en-US" sz="2200" dirty="0">
                <a:latin typeface="Calibri" panose="020F0502020204030204" pitchFamily="34" charset="0"/>
                <a:ea typeface="Garamond" charset="0"/>
                <a:cs typeface="Calibri" panose="020F0502020204030204" pitchFamily="34" charset="0"/>
              </a:rPr>
              <a:t>defined as the public display of grief</a:t>
            </a:r>
          </a:p>
          <a:p>
            <a:pPr lvl="1"/>
            <a:r>
              <a:rPr lang="en-US" sz="2200" dirty="0">
                <a:latin typeface="Calibri" panose="020F0502020204030204" pitchFamily="34" charset="0"/>
                <a:ea typeface="Garamond" charset="0"/>
                <a:cs typeface="Calibri" panose="020F0502020204030204" pitchFamily="34" charset="0"/>
              </a:rPr>
              <a:t>influenced by one’s beliefs, religious practices, and cultural context</a:t>
            </a:r>
          </a:p>
          <a:p>
            <a:endParaRPr lang="en-US" dirty="0"/>
          </a:p>
        </p:txBody>
      </p:sp>
    </p:spTree>
    <p:extLst>
      <p:ext uri="{BB962C8B-B14F-4D97-AF65-F5344CB8AC3E}">
        <p14:creationId xmlns:p14="http://schemas.microsoft.com/office/powerpoint/2010/main" val="629680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E7BCA7-3680-922A-B431-8C4F4C8F9DAD}"/>
              </a:ext>
            </a:extLst>
          </p:cNvPr>
          <p:cNvSpPr>
            <a:spLocks noGrp="1"/>
          </p:cNvSpPr>
          <p:nvPr>
            <p:ph type="title"/>
          </p:nvPr>
        </p:nvSpPr>
        <p:spPr>
          <a:xfrm>
            <a:off x="229815" y="0"/>
            <a:ext cx="10800000" cy="1030931"/>
          </a:xfrm>
        </p:spPr>
        <p:txBody>
          <a:bodyPr/>
          <a:lstStyle/>
          <a:p>
            <a:r>
              <a:rPr lang="en-US" dirty="0"/>
              <a:t>Developmental considerations</a:t>
            </a:r>
          </a:p>
        </p:txBody>
      </p:sp>
      <p:sp>
        <p:nvSpPr>
          <p:cNvPr id="8" name="Content Placeholder 7">
            <a:extLst>
              <a:ext uri="{FF2B5EF4-FFF2-40B4-BE49-F238E27FC236}">
                <a16:creationId xmlns:a16="http://schemas.microsoft.com/office/drawing/2014/main" id="{7A1933ED-2C57-435D-571D-456DDF40C0BA}"/>
              </a:ext>
            </a:extLst>
          </p:cNvPr>
          <p:cNvSpPr>
            <a:spLocks noGrp="1"/>
          </p:cNvSpPr>
          <p:nvPr>
            <p:ph idx="1"/>
          </p:nvPr>
        </p:nvSpPr>
        <p:spPr>
          <a:xfrm>
            <a:off x="1493134" y="1030931"/>
            <a:ext cx="9689216" cy="5146032"/>
          </a:xfrm>
        </p:spPr>
        <p:txBody>
          <a:bodyPr/>
          <a:lstStyle/>
          <a:p>
            <a:pPr marL="342900" lvl="1" indent="-342900">
              <a:buFont typeface="Arial" panose="020B0604020202020204" pitchFamily="34" charset="0"/>
              <a:buChar char="•"/>
            </a:pPr>
            <a:endParaRPr lang="en-US" dirty="0"/>
          </a:p>
        </p:txBody>
      </p:sp>
      <p:graphicFrame>
        <p:nvGraphicFramePr>
          <p:cNvPr id="10" name="Table 10">
            <a:extLst>
              <a:ext uri="{FF2B5EF4-FFF2-40B4-BE49-F238E27FC236}">
                <a16:creationId xmlns:a16="http://schemas.microsoft.com/office/drawing/2014/main" id="{1AF1C5A8-9FC1-5EB5-222E-763ABDF40BAF}"/>
              </a:ext>
            </a:extLst>
          </p:cNvPr>
          <p:cNvGraphicFramePr>
            <a:graphicFrameLocks noGrp="1"/>
          </p:cNvGraphicFramePr>
          <p:nvPr>
            <p:extLst>
              <p:ext uri="{D42A27DB-BD31-4B8C-83A1-F6EECF244321}">
                <p14:modId xmlns:p14="http://schemas.microsoft.com/office/powerpoint/2010/main" val="2492368016"/>
              </p:ext>
            </p:extLst>
          </p:nvPr>
        </p:nvGraphicFramePr>
        <p:xfrm>
          <a:off x="762000" y="1030931"/>
          <a:ext cx="10344084" cy="5308600"/>
        </p:xfrm>
        <a:graphic>
          <a:graphicData uri="http://schemas.openxmlformats.org/drawingml/2006/table">
            <a:tbl>
              <a:tblPr firstRow="1" bandRow="1">
                <a:tableStyleId>{5C22544A-7EE6-4342-B048-85BDC9FD1C3A}</a:tableStyleId>
              </a:tblPr>
              <a:tblGrid>
                <a:gridCol w="3448028">
                  <a:extLst>
                    <a:ext uri="{9D8B030D-6E8A-4147-A177-3AD203B41FA5}">
                      <a16:colId xmlns:a16="http://schemas.microsoft.com/office/drawing/2014/main" val="2889327502"/>
                    </a:ext>
                  </a:extLst>
                </a:gridCol>
                <a:gridCol w="3448028">
                  <a:extLst>
                    <a:ext uri="{9D8B030D-6E8A-4147-A177-3AD203B41FA5}">
                      <a16:colId xmlns:a16="http://schemas.microsoft.com/office/drawing/2014/main" val="1521788029"/>
                    </a:ext>
                  </a:extLst>
                </a:gridCol>
                <a:gridCol w="3448028">
                  <a:extLst>
                    <a:ext uri="{9D8B030D-6E8A-4147-A177-3AD203B41FA5}">
                      <a16:colId xmlns:a16="http://schemas.microsoft.com/office/drawing/2014/main" val="2340088094"/>
                    </a:ext>
                  </a:extLst>
                </a:gridCol>
              </a:tblGrid>
              <a:tr h="370840">
                <a:tc>
                  <a:txBody>
                    <a:bodyPr/>
                    <a:lstStyle/>
                    <a:p>
                      <a:r>
                        <a:rPr lang="en-US" dirty="0"/>
                        <a:t>Age</a:t>
                      </a:r>
                    </a:p>
                  </a:txBody>
                  <a:tcPr/>
                </a:tc>
                <a:tc>
                  <a:txBody>
                    <a:bodyPr/>
                    <a:lstStyle/>
                    <a:p>
                      <a:r>
                        <a:rPr lang="en-US" dirty="0"/>
                        <a:t>Concepts</a:t>
                      </a:r>
                    </a:p>
                  </a:txBody>
                  <a:tcPr/>
                </a:tc>
                <a:tc>
                  <a:txBody>
                    <a:bodyPr/>
                    <a:lstStyle/>
                    <a:p>
                      <a:pPr marL="285750" indent="-285750">
                        <a:buFont typeface="Arial" panose="020B0604020202020204" pitchFamily="34" charset="0"/>
                        <a:buChar char="•"/>
                      </a:pPr>
                      <a:r>
                        <a:rPr lang="en-US" dirty="0"/>
                        <a:t>Interventions</a:t>
                      </a:r>
                    </a:p>
                  </a:txBody>
                  <a:tcPr/>
                </a:tc>
                <a:extLst>
                  <a:ext uri="{0D108BD9-81ED-4DB2-BD59-A6C34878D82A}">
                    <a16:rowId xmlns:a16="http://schemas.microsoft.com/office/drawing/2014/main" val="14013542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under 6</a:t>
                      </a:r>
                    </a:p>
                  </a:txBody>
                  <a:tcPr/>
                </a:tc>
                <a:tc>
                  <a:txBody>
                    <a:bodyPr/>
                    <a:lstStyle/>
                    <a:p>
                      <a:pPr marL="342900" lvl="1" indent="-342900">
                        <a:buFont typeface="Arial" panose="020B0604020202020204" pitchFamily="34" charset="0"/>
                        <a:buChar char="•"/>
                      </a:pPr>
                      <a:r>
                        <a:rPr lang="en-US" dirty="0"/>
                        <a:t>Believe death is temporary, reversible</a:t>
                      </a:r>
                    </a:p>
                    <a:p>
                      <a:pPr marL="342900" lvl="1" indent="-342900">
                        <a:buFont typeface="Arial" panose="020B0604020202020204" pitchFamily="34" charset="0"/>
                        <a:buChar char="•"/>
                      </a:pPr>
                      <a:r>
                        <a:rPr lang="en-US" dirty="0"/>
                        <a:t>Believes it can be caused by thoughts</a:t>
                      </a:r>
                    </a:p>
                    <a:p>
                      <a:endParaRPr lang="en-US" dirty="0"/>
                    </a:p>
                  </a:txBody>
                  <a:tcPr/>
                </a:tc>
                <a:tc>
                  <a:txBody>
                    <a:bodyPr/>
                    <a:lstStyle/>
                    <a:p>
                      <a:pPr marL="285750" indent="-285750">
                        <a:buFont typeface="Arial" panose="020B0604020202020204" pitchFamily="34" charset="0"/>
                        <a:buChar char="•"/>
                      </a:pPr>
                      <a:r>
                        <a:rPr lang="en-US" dirty="0"/>
                        <a:t>Minimize separation from parents</a:t>
                      </a:r>
                    </a:p>
                    <a:p>
                      <a:pPr marL="285750" indent="-285750">
                        <a:buFont typeface="Arial" panose="020B0604020202020204" pitchFamily="34" charset="0"/>
                        <a:buChar char="•"/>
                      </a:pPr>
                      <a:r>
                        <a:rPr lang="en-US" dirty="0"/>
                        <a:t>Correct misconceptions</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44286258"/>
                  </a:ext>
                </a:extLst>
              </a:tr>
              <a:tr h="370840">
                <a:tc>
                  <a:txBody>
                    <a:bodyPr/>
                    <a:lstStyle/>
                    <a:p>
                      <a:r>
                        <a:rPr lang="en-US" dirty="0"/>
                        <a:t>6-12</a:t>
                      </a:r>
                    </a:p>
                  </a:txBody>
                  <a:tcPr/>
                </a:tc>
                <a:tc>
                  <a:txBody>
                    <a:bodyPr/>
                    <a:lstStyle/>
                    <a:p>
                      <a:pPr marL="285750" indent="-285750">
                        <a:buFont typeface="Arial" panose="020B0604020202020204" pitchFamily="34" charset="0"/>
                        <a:buChar char="•"/>
                      </a:pPr>
                      <a:r>
                        <a:rPr lang="en-US" dirty="0"/>
                        <a:t>Development of adult concepts</a:t>
                      </a:r>
                    </a:p>
                    <a:p>
                      <a:pPr marL="285750" indent="-285750">
                        <a:buFont typeface="Arial" panose="020B0604020202020204" pitchFamily="34" charset="0"/>
                        <a:buChar char="•"/>
                      </a:pPr>
                      <a:r>
                        <a:rPr lang="en-US" dirty="0"/>
                        <a:t>Interest in details and physiology</a:t>
                      </a:r>
                    </a:p>
                  </a:txBody>
                  <a:tcPr/>
                </a:tc>
                <a:tc>
                  <a:txBody>
                    <a:bodyPr/>
                    <a:lstStyle/>
                    <a:p>
                      <a:pPr marL="285750" indent="-285750">
                        <a:buFont typeface="Arial" panose="020B0604020202020204" pitchFamily="34" charset="0"/>
                        <a:buChar char="•"/>
                      </a:pPr>
                      <a:r>
                        <a:rPr lang="en-US" dirty="0"/>
                        <a:t>Evaluate fear of abandonment</a:t>
                      </a:r>
                    </a:p>
                    <a:p>
                      <a:pPr marL="285750" indent="-285750">
                        <a:buFont typeface="Arial" panose="020B0604020202020204" pitchFamily="34" charset="0"/>
                        <a:buChar char="•"/>
                      </a:pPr>
                      <a:r>
                        <a:rPr lang="en-US" dirty="0"/>
                        <a:t>Be honest</a:t>
                      </a:r>
                    </a:p>
                    <a:p>
                      <a:pPr marL="285750" indent="-285750">
                        <a:buFont typeface="Arial" panose="020B0604020202020204" pitchFamily="34" charset="0"/>
                        <a:buChar char="•"/>
                      </a:pPr>
                      <a:r>
                        <a:rPr lang="en-US" dirty="0"/>
                        <a:t>Provide details when requested</a:t>
                      </a:r>
                    </a:p>
                    <a:p>
                      <a:pPr marL="285750" indent="-285750">
                        <a:buFont typeface="Arial" panose="020B0604020202020204" pitchFamily="34" charset="0"/>
                        <a:buChar char="•"/>
                      </a:pPr>
                      <a:r>
                        <a:rPr lang="en-US" dirty="0"/>
                        <a:t>Promote peer connection, maintain access to peers</a:t>
                      </a:r>
                    </a:p>
                    <a:p>
                      <a:pPr marL="285750" indent="-285750">
                        <a:buFont typeface="Arial" panose="020B0604020202020204" pitchFamily="34" charset="0"/>
                        <a:buChar char="•"/>
                      </a:pPr>
                      <a:r>
                        <a:rPr lang="en-US" dirty="0"/>
                        <a:t>Allow child to participate in decision making</a:t>
                      </a:r>
                    </a:p>
                  </a:txBody>
                  <a:tcPr/>
                </a:tc>
                <a:extLst>
                  <a:ext uri="{0D108BD9-81ED-4DB2-BD59-A6C34878D82A}">
                    <a16:rowId xmlns:a16="http://schemas.microsoft.com/office/drawing/2014/main" val="3331660869"/>
                  </a:ext>
                </a:extLst>
              </a:tr>
              <a:tr h="370840">
                <a:tc>
                  <a:txBody>
                    <a:bodyPr/>
                    <a:lstStyle/>
                    <a:p>
                      <a:r>
                        <a:rPr lang="en-US" dirty="0"/>
                        <a:t>12-18</a:t>
                      </a:r>
                    </a:p>
                  </a:txBody>
                  <a:tcPr/>
                </a:tc>
                <a:tc>
                  <a:txBody>
                    <a:bodyPr/>
                    <a:lstStyle/>
                    <a:p>
                      <a:pPr marL="285750" indent="-285750">
                        <a:buFont typeface="Arial" panose="020B0604020202020204" pitchFamily="34" charset="0"/>
                        <a:buChar char="•"/>
                      </a:pPr>
                      <a:r>
                        <a:rPr lang="en-US" dirty="0"/>
                        <a:t>Adult concepts</a:t>
                      </a:r>
                    </a:p>
                    <a:p>
                      <a:pPr marL="285750" indent="-285750">
                        <a:buFont typeface="Arial" panose="020B0604020202020204" pitchFamily="34" charset="0"/>
                        <a:buChar char="•"/>
                      </a:pPr>
                      <a:r>
                        <a:rPr lang="en-US" dirty="0"/>
                        <a:t>Exploring non-physical aspects</a:t>
                      </a:r>
                    </a:p>
                  </a:txBody>
                  <a:tcPr/>
                </a:tc>
                <a:tc>
                  <a:txBody>
                    <a:bodyPr/>
                    <a:lstStyle/>
                    <a:p>
                      <a:pPr marL="285750" indent="-285750">
                        <a:buFont typeface="Arial" panose="020B0604020202020204" pitchFamily="34" charset="0"/>
                        <a:buChar char="•"/>
                      </a:pPr>
                      <a:r>
                        <a:rPr lang="en-US" dirty="0"/>
                        <a:t>Allow child to express strong feelings</a:t>
                      </a:r>
                    </a:p>
                    <a:p>
                      <a:pPr marL="285750" indent="-285750">
                        <a:buFont typeface="Arial" panose="020B0604020202020204" pitchFamily="34" charset="0"/>
                        <a:buChar char="•"/>
                      </a:pPr>
                      <a:r>
                        <a:rPr lang="en-US" dirty="0"/>
                        <a:t>Allow privacy</a:t>
                      </a:r>
                    </a:p>
                    <a:p>
                      <a:pPr marL="285750" indent="-285750">
                        <a:buFont typeface="Arial" panose="020B0604020202020204" pitchFamily="34" charset="0"/>
                        <a:buChar char="•"/>
                      </a:pPr>
                      <a:r>
                        <a:rPr lang="en-US" dirty="0"/>
                        <a:t>Promote independence</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684053626"/>
                  </a:ext>
                </a:extLst>
              </a:tr>
            </a:tbl>
          </a:graphicData>
        </a:graphic>
      </p:graphicFrame>
      <p:sp>
        <p:nvSpPr>
          <p:cNvPr id="12" name="TextBox 11">
            <a:extLst>
              <a:ext uri="{FF2B5EF4-FFF2-40B4-BE49-F238E27FC236}">
                <a16:creationId xmlns:a16="http://schemas.microsoft.com/office/drawing/2014/main" id="{11D7CB63-DEA4-F355-290D-21DE30C9CEE1}"/>
              </a:ext>
            </a:extLst>
          </p:cNvPr>
          <p:cNvSpPr txBox="1"/>
          <p:nvPr/>
        </p:nvSpPr>
        <p:spPr>
          <a:xfrm>
            <a:off x="4305301" y="6354462"/>
            <a:ext cx="7886699" cy="307777"/>
          </a:xfrm>
          <a:prstGeom prst="rect">
            <a:avLst/>
          </a:prstGeom>
          <a:noFill/>
        </p:spPr>
        <p:txBody>
          <a:bodyPr wrap="square">
            <a:spAutoFit/>
          </a:bodyPr>
          <a:lstStyle/>
          <a:p>
            <a:r>
              <a:rPr lang="en-US" sz="1400" dirty="0" err="1"/>
              <a:t>Himelstein</a:t>
            </a:r>
            <a:r>
              <a:rPr lang="en-US" sz="1400" dirty="0"/>
              <a:t> et al. (2004). Pediatric palliative care. The New England Journal of Medicine, 350, 1752-1762.</a:t>
            </a:r>
          </a:p>
        </p:txBody>
      </p:sp>
    </p:spTree>
    <p:extLst>
      <p:ext uri="{BB962C8B-B14F-4D97-AF65-F5344CB8AC3E}">
        <p14:creationId xmlns:p14="http://schemas.microsoft.com/office/powerpoint/2010/main" val="87237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When Grief is Acute</a:t>
            </a:r>
          </a:p>
        </p:txBody>
      </p:sp>
      <p:sp>
        <p:nvSpPr>
          <p:cNvPr id="3" name="Content Placeholder 2"/>
          <p:cNvSpPr>
            <a:spLocks noGrp="1"/>
          </p:cNvSpPr>
          <p:nvPr>
            <p:ph idx="1"/>
          </p:nvPr>
        </p:nvSpPr>
        <p:spPr>
          <a:xfrm>
            <a:off x="1152144" y="1917160"/>
            <a:ext cx="8430768" cy="4220840"/>
          </a:xfrm>
        </p:spPr>
        <p:txBody>
          <a:bodyPr>
            <a:normAutofit fontScale="92500"/>
          </a:bodyPr>
          <a:lstStyle/>
          <a:p>
            <a:r>
              <a:rPr lang="en-US" dirty="0">
                <a:latin typeface="Calibri" panose="020F0502020204030204" pitchFamily="34" charset="0"/>
                <a:ea typeface="Garamond" charset="0"/>
                <a:cs typeface="Calibri" panose="020F0502020204030204" pitchFamily="34" charset="0"/>
              </a:rPr>
              <a:t>“Emotionally charged, cognitively demanding, behaviorally inhibiting, and socially disruptive” </a:t>
            </a:r>
          </a:p>
          <a:p>
            <a:r>
              <a:rPr lang="en-US" dirty="0">
                <a:latin typeface="Calibri" panose="020F0502020204030204" pitchFamily="34" charset="0"/>
                <a:ea typeface="Garamond" charset="0"/>
                <a:cs typeface="Calibri" panose="020F0502020204030204" pitchFamily="34" charset="0"/>
              </a:rPr>
              <a:t>Intense emotions</a:t>
            </a:r>
          </a:p>
          <a:p>
            <a:pPr lvl="1"/>
            <a:r>
              <a:rPr lang="en-US" dirty="0">
                <a:latin typeface="Calibri" panose="020F0502020204030204" pitchFamily="34" charset="0"/>
                <a:ea typeface="Garamond" charset="0"/>
                <a:cs typeface="Calibri" panose="020F0502020204030204" pitchFamily="34" charset="0"/>
              </a:rPr>
              <a:t>Feelings of shock and disbelief </a:t>
            </a:r>
          </a:p>
          <a:p>
            <a:pPr lvl="1"/>
            <a:r>
              <a:rPr lang="en-US" dirty="0">
                <a:latin typeface="Calibri" panose="020F0502020204030204" pitchFamily="34" charset="0"/>
                <a:ea typeface="Garamond" charset="0"/>
                <a:cs typeface="Calibri" panose="020F0502020204030204" pitchFamily="34" charset="0"/>
              </a:rPr>
              <a:t>Waves of sadness and other painful emotions </a:t>
            </a:r>
          </a:p>
          <a:p>
            <a:pPr lvl="1"/>
            <a:r>
              <a:rPr lang="en-US" dirty="0">
                <a:latin typeface="Calibri" panose="020F0502020204030204" pitchFamily="34" charset="0"/>
                <a:ea typeface="Garamond" charset="0"/>
                <a:cs typeface="Calibri" panose="020F0502020204030204" pitchFamily="34" charset="0"/>
              </a:rPr>
              <a:t>Intermixed with positive emotions and tender memories </a:t>
            </a:r>
          </a:p>
          <a:p>
            <a:r>
              <a:rPr lang="en-US" dirty="0">
                <a:latin typeface="Calibri" panose="020F0502020204030204" pitchFamily="34" charset="0"/>
                <a:ea typeface="Garamond" charset="0"/>
                <a:cs typeface="Calibri" panose="020F0502020204030204" pitchFamily="34" charset="0"/>
              </a:rPr>
              <a:t>Yearning for lost loved one </a:t>
            </a:r>
          </a:p>
          <a:p>
            <a:r>
              <a:rPr lang="en-US" dirty="0">
                <a:latin typeface="Calibri" panose="020F0502020204030204" pitchFamily="34" charset="0"/>
                <a:ea typeface="Garamond" charset="0"/>
                <a:cs typeface="Calibri" panose="020F0502020204030204" pitchFamily="34" charset="0"/>
              </a:rPr>
              <a:t>Feelings of disconnection – Oneself, Ongoing life, and Past, present, and future </a:t>
            </a:r>
          </a:p>
          <a:p>
            <a:pPr lvl="1"/>
            <a:r>
              <a:rPr lang="en-US" dirty="0">
                <a:latin typeface="Calibri" panose="020F0502020204030204" pitchFamily="34" charset="0"/>
                <a:ea typeface="Garamond" charset="0"/>
                <a:cs typeface="Calibri" panose="020F0502020204030204" pitchFamily="34" charset="0"/>
              </a:rPr>
              <a:t>Need for period of respite from other people and ongoing life </a:t>
            </a:r>
          </a:p>
          <a:p>
            <a:r>
              <a:rPr lang="en-US" dirty="0">
                <a:latin typeface="Calibri" panose="020F0502020204030204" pitchFamily="34" charset="0"/>
                <a:ea typeface="Garamond" charset="0"/>
                <a:cs typeface="Calibri" panose="020F0502020204030204" pitchFamily="34" charset="0"/>
              </a:rPr>
              <a:t>Fear of never being happy or fulfilled again </a:t>
            </a:r>
          </a:p>
          <a:p>
            <a:endParaRPr lang="en-US" dirty="0">
              <a:latin typeface="Garamond" charset="0"/>
              <a:ea typeface="Garamond" charset="0"/>
              <a:cs typeface="Garamond" charset="0"/>
            </a:endParaRPr>
          </a:p>
          <a:p>
            <a:endParaRPr lang="en-US" dirty="0">
              <a:latin typeface="Garamond" charset="0"/>
              <a:ea typeface="Garamond" charset="0"/>
              <a:cs typeface="Garamond" charset="0"/>
            </a:endParaRPr>
          </a:p>
        </p:txBody>
      </p:sp>
    </p:spTree>
    <p:extLst>
      <p:ext uri="{BB962C8B-B14F-4D97-AF65-F5344CB8AC3E}">
        <p14:creationId xmlns:p14="http://schemas.microsoft.com/office/powerpoint/2010/main" val="1437235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Mixed Thoughts and Feelings </a:t>
            </a:r>
            <a:br>
              <a:rPr lang="en-US" dirty="0"/>
            </a:br>
            <a:endParaRPr lang="en-US" dirty="0"/>
          </a:p>
        </p:txBody>
      </p:sp>
      <p:sp>
        <p:nvSpPr>
          <p:cNvPr id="5" name="TextBox 4"/>
          <p:cNvSpPr txBox="1"/>
          <p:nvPr/>
        </p:nvSpPr>
        <p:spPr>
          <a:xfrm>
            <a:off x="1397508" y="2125905"/>
            <a:ext cx="8409482" cy="3385542"/>
          </a:xfrm>
          <a:prstGeom prst="rect">
            <a:avLst/>
          </a:prstGeom>
          <a:noFill/>
        </p:spPr>
        <p:txBody>
          <a:bodyPr wrap="square" rtlCol="0">
            <a:spAutoFit/>
          </a:bodyPr>
          <a:lstStyle/>
          <a:p>
            <a:r>
              <a:rPr lang="en-US" sz="2800" dirty="0">
                <a:solidFill>
                  <a:schemeClr val="accent1">
                    <a:lumMod val="75000"/>
                  </a:schemeClr>
                </a:solidFill>
                <a:latin typeface="Calibri" panose="020F0502020204030204" pitchFamily="34" charset="0"/>
                <a:ea typeface="Garamond" charset="0"/>
                <a:cs typeface="Calibri" panose="020F0502020204030204" pitchFamily="34" charset="0"/>
              </a:rPr>
              <a:t>-  We want to hold onto grief, and we want it to go away</a:t>
            </a:r>
          </a:p>
          <a:p>
            <a:pPr marL="285750" indent="-285750">
              <a:buFontTx/>
              <a:buChar char="-"/>
            </a:pPr>
            <a:r>
              <a:rPr lang="en-US" sz="2800" dirty="0">
                <a:solidFill>
                  <a:schemeClr val="accent1">
                    <a:lumMod val="75000"/>
                  </a:schemeClr>
                </a:solidFill>
                <a:latin typeface="Calibri" panose="020F0502020204030204" pitchFamily="34" charset="0"/>
                <a:ea typeface="Garamond" charset="0"/>
                <a:cs typeface="Calibri" panose="020F0502020204030204" pitchFamily="34" charset="0"/>
              </a:rPr>
              <a:t>We want to go on, but we have little enthusiasm for life</a:t>
            </a:r>
          </a:p>
          <a:p>
            <a:pPr marL="285750" indent="-285750">
              <a:buFontTx/>
              <a:buChar char="-"/>
            </a:pPr>
            <a:r>
              <a:rPr lang="en-US" sz="2800" dirty="0">
                <a:solidFill>
                  <a:schemeClr val="accent1">
                    <a:lumMod val="75000"/>
                  </a:schemeClr>
                </a:solidFill>
                <a:latin typeface="Calibri" panose="020F0502020204030204" pitchFamily="34" charset="0"/>
                <a:ea typeface="Garamond" charset="0"/>
                <a:cs typeface="Calibri" panose="020F0502020204030204" pitchFamily="34" charset="0"/>
              </a:rPr>
              <a:t>We need others, but struggle to feel connected</a:t>
            </a:r>
          </a:p>
          <a:p>
            <a:pPr marL="285750" indent="-285750">
              <a:buFontTx/>
              <a:buChar char="-"/>
            </a:pPr>
            <a:r>
              <a:rPr lang="en-US" sz="2800" dirty="0">
                <a:solidFill>
                  <a:schemeClr val="accent1">
                    <a:lumMod val="75000"/>
                  </a:schemeClr>
                </a:solidFill>
                <a:latin typeface="Calibri" panose="020F0502020204030204" pitchFamily="34" charset="0"/>
                <a:ea typeface="Garamond" charset="0"/>
                <a:cs typeface="Calibri" panose="020F0502020204030204" pitchFamily="34" charset="0"/>
              </a:rPr>
              <a:t>We know the person died, but have trouble understanding it </a:t>
            </a:r>
          </a:p>
          <a:p>
            <a:pPr marL="285750" indent="-285750">
              <a:buFontTx/>
              <a:buChar char="-"/>
            </a:pPr>
            <a:r>
              <a:rPr lang="en-US" sz="2800" dirty="0">
                <a:solidFill>
                  <a:schemeClr val="accent1">
                    <a:lumMod val="75000"/>
                  </a:schemeClr>
                </a:solidFill>
                <a:latin typeface="Calibri" panose="020F0502020204030204" pitchFamily="34" charset="0"/>
                <a:ea typeface="Garamond" charset="0"/>
                <a:cs typeface="Calibri" panose="020F0502020204030204" pitchFamily="34" charset="0"/>
              </a:rPr>
              <a:t>We crave connection, but avoid reminders of the loss </a:t>
            </a:r>
          </a:p>
          <a:p>
            <a:endParaRPr lang="en-US" dirty="0">
              <a:solidFill>
                <a:schemeClr val="accent1">
                  <a:lumMod val="75000"/>
                </a:schemeClr>
              </a:solidFill>
            </a:endParaRPr>
          </a:p>
        </p:txBody>
      </p:sp>
      <p:sp>
        <p:nvSpPr>
          <p:cNvPr id="6" name="TextBox 5">
            <a:extLst>
              <a:ext uri="{FF2B5EF4-FFF2-40B4-BE49-F238E27FC236}">
                <a16:creationId xmlns:a16="http://schemas.microsoft.com/office/drawing/2014/main" id="{F9C3DD8C-AAC6-854B-552F-EBB02B749FA7}"/>
              </a:ext>
            </a:extLst>
          </p:cNvPr>
          <p:cNvSpPr txBox="1"/>
          <p:nvPr/>
        </p:nvSpPr>
        <p:spPr>
          <a:xfrm>
            <a:off x="7420356" y="5517089"/>
            <a:ext cx="6099048" cy="369332"/>
          </a:xfrm>
          <a:prstGeom prst="rect">
            <a:avLst/>
          </a:prstGeom>
          <a:noFill/>
        </p:spPr>
        <p:txBody>
          <a:bodyPr wrap="square">
            <a:spAutoFit/>
          </a:bodyPr>
          <a:lstStyle/>
          <a:p>
            <a:r>
              <a:rPr lang="en-US" dirty="0"/>
              <a:t>Shear 2020</a:t>
            </a:r>
          </a:p>
        </p:txBody>
      </p:sp>
    </p:spTree>
    <p:extLst>
      <p:ext uri="{BB962C8B-B14F-4D97-AF65-F5344CB8AC3E}">
        <p14:creationId xmlns:p14="http://schemas.microsoft.com/office/powerpoint/2010/main" val="59223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dirty="0"/>
              <a:t>The Dual Process Model of Coping with Bereavement </a:t>
            </a:r>
            <a:r>
              <a:rPr lang="en-US" dirty="0"/>
              <a:t/>
            </a:r>
            <a:br>
              <a:rPr lang="en-US" dirty="0"/>
            </a:b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6990" y="1470704"/>
            <a:ext cx="7595298" cy="4798440"/>
          </a:xfrm>
        </p:spPr>
      </p:pic>
      <p:sp>
        <p:nvSpPr>
          <p:cNvPr id="7" name="Rectangle 6"/>
          <p:cNvSpPr/>
          <p:nvPr/>
        </p:nvSpPr>
        <p:spPr>
          <a:xfrm>
            <a:off x="5984431" y="3244334"/>
            <a:ext cx="223138" cy="369332"/>
          </a:xfrm>
          <a:prstGeom prst="rect">
            <a:avLst/>
          </a:prstGeom>
        </p:spPr>
        <p:txBody>
          <a:bodyPr wrap="none">
            <a:spAutoFit/>
          </a:bodyPr>
          <a:lstStyle/>
          <a:p>
            <a:r>
              <a:rPr lang="en-US" baseline="30000">
                <a:solidFill>
                  <a:srgbClr val="323232"/>
                </a:solidFill>
                <a:latin typeface="Palatino-Roman" charset="0"/>
              </a:rPr>
              <a:t> </a:t>
            </a:r>
            <a:endParaRPr lang="en-US"/>
          </a:p>
        </p:txBody>
      </p:sp>
      <p:sp>
        <p:nvSpPr>
          <p:cNvPr id="11" name="TextBox 10"/>
          <p:cNvSpPr txBox="1"/>
          <p:nvPr/>
        </p:nvSpPr>
        <p:spPr>
          <a:xfrm>
            <a:off x="9587023" y="6269144"/>
            <a:ext cx="2608289" cy="369332"/>
          </a:xfrm>
          <a:prstGeom prst="rect">
            <a:avLst/>
          </a:prstGeom>
          <a:noFill/>
        </p:spPr>
        <p:txBody>
          <a:bodyPr wrap="square" rtlCol="0">
            <a:spAutoFit/>
          </a:bodyPr>
          <a:lstStyle/>
          <a:p>
            <a:r>
              <a:rPr lang="en-US" dirty="0">
                <a:latin typeface="Garamond" charset="0"/>
                <a:ea typeface="Garamond" charset="0"/>
                <a:cs typeface="Garamond" charset="0"/>
              </a:rPr>
              <a:t>Stroebe &amp; Schut (1999)</a:t>
            </a:r>
          </a:p>
        </p:txBody>
      </p:sp>
    </p:spTree>
    <p:extLst>
      <p:ext uri="{BB962C8B-B14F-4D97-AF65-F5344CB8AC3E}">
        <p14:creationId xmlns:p14="http://schemas.microsoft.com/office/powerpoint/2010/main" val="1837175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896" y="1174925"/>
            <a:ext cx="10178716" cy="3686400"/>
          </a:xfrm>
        </p:spPr>
        <p:txBody>
          <a:bodyPr>
            <a:normAutofit fontScale="90000"/>
          </a:bodyPr>
          <a:lstStyle/>
          <a:p>
            <a:pPr algn="ctr"/>
            <a:r>
              <a:rPr lang="en-US" dirty="0"/>
              <a:t>“Grief is the form love takes when someone we love dies”</a:t>
            </a:r>
            <a:br>
              <a:rPr lang="en-US" dirty="0"/>
            </a:br>
            <a:r>
              <a:rPr lang="en-US" dirty="0"/>
              <a:t/>
            </a:r>
            <a:br>
              <a:rPr lang="en-US" dirty="0"/>
            </a:br>
            <a:endParaRPr lang="en-US" dirty="0"/>
          </a:p>
        </p:txBody>
      </p:sp>
      <p:sp>
        <p:nvSpPr>
          <p:cNvPr id="4" name="TextBox 3"/>
          <p:cNvSpPr txBox="1"/>
          <p:nvPr/>
        </p:nvSpPr>
        <p:spPr>
          <a:xfrm>
            <a:off x="3007895" y="5683075"/>
            <a:ext cx="9184105" cy="830997"/>
          </a:xfrm>
          <a:prstGeom prst="rect">
            <a:avLst/>
          </a:prstGeom>
          <a:noFill/>
        </p:spPr>
        <p:txBody>
          <a:bodyPr wrap="square" rtlCol="0">
            <a:spAutoFit/>
          </a:bodyPr>
          <a:lstStyle/>
          <a:p>
            <a:r>
              <a:rPr lang="en-US" sz="2000" dirty="0">
                <a:latin typeface="Calibri" panose="020F0502020204030204" pitchFamily="34" charset="0"/>
                <a:ea typeface="Garamond" charset="0"/>
                <a:cs typeface="Calibri" panose="020F0502020204030204" pitchFamily="34" charset="0"/>
              </a:rPr>
              <a:t>From workshop conducted by Bonnie </a:t>
            </a:r>
            <a:r>
              <a:rPr lang="en-US" sz="2000" dirty="0" err="1">
                <a:latin typeface="Calibri" panose="020F0502020204030204" pitchFamily="34" charset="0"/>
                <a:ea typeface="Garamond" charset="0"/>
                <a:cs typeface="Calibri" panose="020F0502020204030204" pitchFamily="34" charset="0"/>
              </a:rPr>
              <a:t>Gorscak</a:t>
            </a:r>
            <a:r>
              <a:rPr lang="en-US" sz="2000" dirty="0">
                <a:latin typeface="Calibri" panose="020F0502020204030204" pitchFamily="34" charset="0"/>
                <a:ea typeface="Garamond" charset="0"/>
                <a:cs typeface="Calibri" panose="020F0502020204030204" pitchFamily="34" charset="0"/>
              </a:rPr>
              <a:t>, PhD at Center for Complicated Grief</a:t>
            </a:r>
          </a:p>
          <a:p>
            <a:endParaRPr lang="en-US" sz="2800" dirty="0">
              <a:latin typeface="Garamond" charset="0"/>
              <a:ea typeface="Garamond" charset="0"/>
              <a:cs typeface="Garamond" charset="0"/>
            </a:endParaRPr>
          </a:p>
        </p:txBody>
      </p:sp>
    </p:spTree>
    <p:extLst>
      <p:ext uri="{BB962C8B-B14F-4D97-AF65-F5344CB8AC3E}">
        <p14:creationId xmlns:p14="http://schemas.microsoft.com/office/powerpoint/2010/main" val="64731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720000"/>
            <a:ext cx="11173968" cy="1030931"/>
          </a:xfrm>
        </p:spPr>
        <p:txBody>
          <a:bodyPr/>
          <a:lstStyle/>
          <a:p>
            <a:pPr algn="ctr"/>
            <a:r>
              <a:rPr lang="en-US" sz="4800" dirty="0"/>
              <a:t>Adapting to the Loss</a:t>
            </a:r>
            <a:r>
              <a:rPr lang="is-IS" sz="4800" dirty="0"/>
              <a:t>…Moving Toward Integrated Grief</a:t>
            </a:r>
            <a:endParaRPr lang="en-US" sz="4800" dirty="0"/>
          </a:p>
        </p:txBody>
      </p:sp>
      <p:sp>
        <p:nvSpPr>
          <p:cNvPr id="3" name="Content Placeholder 2"/>
          <p:cNvSpPr>
            <a:spLocks noGrp="1"/>
          </p:cNvSpPr>
          <p:nvPr>
            <p:ph idx="1"/>
          </p:nvPr>
        </p:nvSpPr>
        <p:spPr>
          <a:xfrm>
            <a:off x="936000" y="2637160"/>
            <a:ext cx="8976096" cy="4220840"/>
          </a:xfrm>
        </p:spPr>
        <p:txBody>
          <a:bodyPr/>
          <a:lstStyle/>
          <a:p>
            <a:r>
              <a:rPr lang="en-US" sz="2200" dirty="0">
                <a:latin typeface="Calibri" panose="020F0502020204030204" pitchFamily="34" charset="0"/>
                <a:ea typeface="Garamond" charset="0"/>
                <a:cs typeface="Calibri" panose="020F0502020204030204" pitchFamily="34" charset="0"/>
              </a:rPr>
              <a:t>“Normal” grief often does not require intervention and will reduce in intensity naturally</a:t>
            </a:r>
          </a:p>
          <a:p>
            <a:pPr lvl="1"/>
            <a:r>
              <a:rPr lang="en-US" sz="2200" dirty="0">
                <a:solidFill>
                  <a:schemeClr val="tx1">
                    <a:lumMod val="95000"/>
                    <a:lumOff val="5000"/>
                  </a:schemeClr>
                </a:solidFill>
                <a:latin typeface="Calibri" panose="020F0502020204030204" pitchFamily="34" charset="0"/>
                <a:ea typeface="Garamond" charset="0"/>
                <a:cs typeface="Calibri" panose="020F0502020204030204" pitchFamily="34" charset="0"/>
              </a:rPr>
              <a:t>Accepting the reality of the loss</a:t>
            </a:r>
          </a:p>
          <a:p>
            <a:pPr lvl="1"/>
            <a:r>
              <a:rPr lang="en-US" sz="2200" dirty="0">
                <a:solidFill>
                  <a:schemeClr val="tx1">
                    <a:lumMod val="95000"/>
                    <a:lumOff val="5000"/>
                  </a:schemeClr>
                </a:solidFill>
                <a:latin typeface="Calibri" panose="020F0502020204030204" pitchFamily="34" charset="0"/>
                <a:ea typeface="Garamond" charset="0"/>
                <a:cs typeface="Calibri" panose="020F0502020204030204" pitchFamily="34" charset="0"/>
              </a:rPr>
              <a:t>Restoring well-being</a:t>
            </a:r>
          </a:p>
          <a:p>
            <a:r>
              <a:rPr lang="en-US" sz="2000" dirty="0">
                <a:solidFill>
                  <a:schemeClr val="tx1">
                    <a:lumMod val="95000"/>
                    <a:lumOff val="5000"/>
                  </a:schemeClr>
                </a:solidFill>
                <a:latin typeface="Calibri" panose="020F0502020204030204" pitchFamily="34" charset="0"/>
                <a:ea typeface="Garamond" charset="0"/>
                <a:cs typeface="Calibri" panose="020F0502020204030204" pitchFamily="34" charset="0"/>
              </a:rPr>
              <a:t>New relationship developed with loved one </a:t>
            </a:r>
          </a:p>
          <a:p>
            <a:r>
              <a:rPr lang="en-US" sz="2000" dirty="0">
                <a:solidFill>
                  <a:schemeClr val="tx1">
                    <a:lumMod val="95000"/>
                    <a:lumOff val="5000"/>
                  </a:schemeClr>
                </a:solidFill>
                <a:latin typeface="Calibri" panose="020F0502020204030204" pitchFamily="34" charset="0"/>
                <a:ea typeface="Garamond" charset="0"/>
                <a:cs typeface="Calibri" panose="020F0502020204030204" pitchFamily="34" charset="0"/>
              </a:rPr>
              <a:t>Loved one frequently remembered with sadness and longing </a:t>
            </a:r>
          </a:p>
          <a:p>
            <a:r>
              <a:rPr lang="en-US" sz="2000" dirty="0">
                <a:solidFill>
                  <a:schemeClr val="tx1">
                    <a:lumMod val="95000"/>
                    <a:lumOff val="5000"/>
                  </a:schemeClr>
                </a:solidFill>
                <a:latin typeface="Calibri" panose="020F0502020204030204" pitchFamily="34" charset="0"/>
                <a:ea typeface="Garamond" charset="0"/>
                <a:cs typeface="Calibri" panose="020F0502020204030204" pitchFamily="34" charset="0"/>
              </a:rPr>
              <a:t>Satisfaction in ongoing life is renewed </a:t>
            </a:r>
          </a:p>
          <a:p>
            <a:pPr lvl="1"/>
            <a:endParaRPr lang="en-US" sz="2200" dirty="0">
              <a:latin typeface="Garamond" charset="0"/>
              <a:ea typeface="Garamond" charset="0"/>
              <a:cs typeface="Garamond" charset="0"/>
            </a:endParaRPr>
          </a:p>
          <a:p>
            <a:pPr lvl="1"/>
            <a:endParaRPr lang="en-US" sz="2200" dirty="0">
              <a:latin typeface="Garamond" charset="0"/>
              <a:ea typeface="Garamond" charset="0"/>
              <a:cs typeface="Garamond" charset="0"/>
            </a:endParaRPr>
          </a:p>
          <a:p>
            <a:endParaRPr lang="en-US" dirty="0">
              <a:latin typeface="Garamond" charset="0"/>
              <a:ea typeface="Garamond" charset="0"/>
              <a:cs typeface="Garamond" charset="0"/>
            </a:endParaRPr>
          </a:p>
        </p:txBody>
      </p:sp>
    </p:spTree>
    <p:extLst>
      <p:ext uri="{BB962C8B-B14F-4D97-AF65-F5344CB8AC3E}">
        <p14:creationId xmlns:p14="http://schemas.microsoft.com/office/powerpoint/2010/main" val="138589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4E1EBFF-D83A-E5E6-5FA1-930E73EF8DFB}"/>
              </a:ext>
            </a:extLst>
          </p:cNvPr>
          <p:cNvPicPr>
            <a:picLocks noGrp="1" noChangeAspect="1"/>
          </p:cNvPicPr>
          <p:nvPr>
            <p:ph idx="1"/>
          </p:nvPr>
        </p:nvPicPr>
        <p:blipFill>
          <a:blip r:embed="rId2"/>
          <a:stretch>
            <a:fillRect/>
          </a:stretch>
        </p:blipFill>
        <p:spPr>
          <a:xfrm>
            <a:off x="2795302" y="647843"/>
            <a:ext cx="5562314" cy="5562314"/>
          </a:xfrm>
          <a:prstGeom prst="rect">
            <a:avLst/>
          </a:prstGeom>
        </p:spPr>
      </p:pic>
    </p:spTree>
    <p:extLst>
      <p:ext uri="{BB962C8B-B14F-4D97-AF65-F5344CB8AC3E}">
        <p14:creationId xmlns:p14="http://schemas.microsoft.com/office/powerpoint/2010/main" val="4066391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5EF1408-E31A-D911-2BC9-AB60DC035A8A}"/>
              </a:ext>
            </a:extLst>
          </p:cNvPr>
          <p:cNvPicPr>
            <a:picLocks noGrp="1" noChangeAspect="1"/>
          </p:cNvPicPr>
          <p:nvPr>
            <p:ph idx="1"/>
          </p:nvPr>
        </p:nvPicPr>
        <p:blipFill>
          <a:blip r:embed="rId2"/>
          <a:stretch>
            <a:fillRect/>
          </a:stretch>
        </p:blipFill>
        <p:spPr>
          <a:xfrm>
            <a:off x="462708" y="296675"/>
            <a:ext cx="11281273" cy="6264649"/>
          </a:xfrm>
          <a:prstGeom prst="rect">
            <a:avLst/>
          </a:prstGeom>
        </p:spPr>
      </p:pic>
    </p:spTree>
    <p:extLst>
      <p:ext uri="{BB962C8B-B14F-4D97-AF65-F5344CB8AC3E}">
        <p14:creationId xmlns:p14="http://schemas.microsoft.com/office/powerpoint/2010/main" val="1342218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19EA9-F38F-8B0E-B76B-BEF150F0DCD1}"/>
              </a:ext>
            </a:extLst>
          </p:cNvPr>
          <p:cNvSpPr>
            <a:spLocks noGrp="1"/>
          </p:cNvSpPr>
          <p:nvPr>
            <p:ph type="ctrTitle"/>
          </p:nvPr>
        </p:nvSpPr>
        <p:spPr/>
        <p:txBody>
          <a:bodyPr/>
          <a:lstStyle/>
          <a:p>
            <a:r>
              <a:rPr lang="en-US" dirty="0"/>
              <a:t>Resources</a:t>
            </a:r>
          </a:p>
        </p:txBody>
      </p:sp>
    </p:spTree>
    <p:extLst>
      <p:ext uri="{BB962C8B-B14F-4D97-AF65-F5344CB8AC3E}">
        <p14:creationId xmlns:p14="http://schemas.microsoft.com/office/powerpoint/2010/main" val="165628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10241" name="Title 1"/>
          <p:cNvSpPr>
            <a:spLocks noGrp="1"/>
          </p:cNvSpPr>
          <p:nvPr>
            <p:ph type="title"/>
          </p:nvPr>
        </p:nvSpPr>
        <p:spPr>
          <a:xfrm>
            <a:off x="243491" y="407501"/>
            <a:ext cx="7975389" cy="1030931"/>
          </a:xfrm>
          <a:solidFill>
            <a:schemeClr val="bg1"/>
          </a:solidFill>
        </p:spPr>
        <p:txBody>
          <a:bodyPr anchor="b">
            <a:noAutofit/>
          </a:bodyPr>
          <a:lstStyle/>
          <a:p>
            <a:r>
              <a:rPr lang="en-US" sz="3600" b="1" dirty="0">
                <a:solidFill>
                  <a:srgbClr val="9494D1"/>
                </a:solidFill>
                <a:latin typeface="Arial Narrow" panose="020B0606020202030204" pitchFamily="34" charset="0"/>
                <a:ea typeface="+mn-ea"/>
                <a:cs typeface="Calibri" charset="0"/>
              </a:rPr>
              <a:t>Origins of Stress First Aid (SFA): </a:t>
            </a:r>
            <a:br>
              <a:rPr lang="en-US" sz="3600" b="1" dirty="0">
                <a:solidFill>
                  <a:srgbClr val="9494D1"/>
                </a:solidFill>
                <a:latin typeface="Arial Narrow" panose="020B0606020202030204" pitchFamily="34" charset="0"/>
                <a:ea typeface="+mn-ea"/>
                <a:cs typeface="Calibri" charset="0"/>
              </a:rPr>
            </a:br>
            <a:r>
              <a:rPr lang="en-US" sz="3600" b="1" dirty="0">
                <a:solidFill>
                  <a:srgbClr val="9494D1"/>
                </a:solidFill>
                <a:latin typeface="Arial Narrow" panose="020B0606020202030204" pitchFamily="34" charset="0"/>
                <a:ea typeface="+mn-ea"/>
                <a:cs typeface="Calibri" charset="0"/>
              </a:rPr>
              <a:t>From Military to Healthcare to Schools</a:t>
            </a:r>
          </a:p>
        </p:txBody>
      </p:sp>
      <p:sp>
        <p:nvSpPr>
          <p:cNvPr id="3" name="Rectangle 2">
            <a:extLst>
              <a:ext uri="{FF2B5EF4-FFF2-40B4-BE49-F238E27FC236}">
                <a16:creationId xmlns:a16="http://schemas.microsoft.com/office/drawing/2014/main" id="{8A6DB031-3901-484D-8719-AF8A9A1D739A}"/>
              </a:ext>
            </a:extLst>
          </p:cNvPr>
          <p:cNvSpPr/>
          <p:nvPr/>
        </p:nvSpPr>
        <p:spPr>
          <a:xfrm>
            <a:off x="237729" y="4872848"/>
            <a:ext cx="1207879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SFA is a program to train individuals to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help each other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oneself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improve recovery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from stress</a:t>
            </a:r>
          </a:p>
        </p:txBody>
      </p:sp>
      <p:pic>
        <p:nvPicPr>
          <p:cNvPr id="7" name="Picture 6">
            <a:extLst>
              <a:ext uri="{FF2B5EF4-FFF2-40B4-BE49-F238E27FC236}">
                <a16:creationId xmlns:a16="http://schemas.microsoft.com/office/drawing/2014/main" id="{0A09D97E-9BB1-41CA-81BC-448C1972FD4C}"/>
              </a:ext>
            </a:extLst>
          </p:cNvPr>
          <p:cNvPicPr>
            <a:picLocks noChangeAspect="1"/>
          </p:cNvPicPr>
          <p:nvPr/>
        </p:nvPicPr>
        <p:blipFill rotWithShape="1">
          <a:blip r:embed="rId3"/>
          <a:srcRect b="13968"/>
          <a:stretch/>
        </p:blipFill>
        <p:spPr>
          <a:xfrm>
            <a:off x="10339753" y="134386"/>
            <a:ext cx="1686573" cy="1304046"/>
          </a:xfrm>
          <a:prstGeom prst="rect">
            <a:avLst/>
          </a:prstGeom>
        </p:spPr>
      </p:pic>
      <p:pic>
        <p:nvPicPr>
          <p:cNvPr id="6" name="Picture 5">
            <a:extLst>
              <a:ext uri="{FF2B5EF4-FFF2-40B4-BE49-F238E27FC236}">
                <a16:creationId xmlns:a16="http://schemas.microsoft.com/office/drawing/2014/main" id="{AE83FC5E-1CD4-4C1D-8814-838FD3EC9B8C}"/>
              </a:ext>
            </a:extLst>
          </p:cNvPr>
          <p:cNvPicPr>
            <a:picLocks noChangeAspect="1"/>
          </p:cNvPicPr>
          <p:nvPr/>
        </p:nvPicPr>
        <p:blipFill rotWithShape="1">
          <a:blip r:embed="rId4"/>
          <a:srcRect t="14234" r="19838" b="16955"/>
          <a:stretch/>
        </p:blipFill>
        <p:spPr>
          <a:xfrm>
            <a:off x="113201" y="1821436"/>
            <a:ext cx="3577487" cy="2431612"/>
          </a:xfrm>
          <a:prstGeom prst="rect">
            <a:avLst/>
          </a:prstGeom>
        </p:spPr>
      </p:pic>
      <p:pic>
        <p:nvPicPr>
          <p:cNvPr id="4" name="Picture 3">
            <a:extLst>
              <a:ext uri="{FF2B5EF4-FFF2-40B4-BE49-F238E27FC236}">
                <a16:creationId xmlns:a16="http://schemas.microsoft.com/office/drawing/2014/main" id="{E2E33A0B-1B5F-4F81-9D19-6C1969B151B1}"/>
              </a:ext>
            </a:extLst>
          </p:cNvPr>
          <p:cNvPicPr>
            <a:picLocks noChangeAspect="1"/>
          </p:cNvPicPr>
          <p:nvPr/>
        </p:nvPicPr>
        <p:blipFill>
          <a:blip r:embed="rId5"/>
          <a:stretch>
            <a:fillRect/>
          </a:stretch>
        </p:blipFill>
        <p:spPr>
          <a:xfrm>
            <a:off x="8261168" y="1821436"/>
            <a:ext cx="3776869" cy="2431612"/>
          </a:xfrm>
          <a:prstGeom prst="rect">
            <a:avLst/>
          </a:prstGeom>
        </p:spPr>
      </p:pic>
      <p:pic>
        <p:nvPicPr>
          <p:cNvPr id="5" name="Picture 4" descr="Smiling medical staff">
            <a:extLst>
              <a:ext uri="{FF2B5EF4-FFF2-40B4-BE49-F238E27FC236}">
                <a16:creationId xmlns:a16="http://schemas.microsoft.com/office/drawing/2014/main" id="{914DA85B-9316-4BCD-9C7A-7EEA49BA448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143225" y="1821436"/>
            <a:ext cx="3665406" cy="2443834"/>
          </a:xfrm>
          <a:prstGeom prst="rect">
            <a:avLst/>
          </a:prstGeom>
        </p:spPr>
      </p:pic>
      <p:sp>
        <p:nvSpPr>
          <p:cNvPr id="2" name="Arrow: Right 1">
            <a:extLst>
              <a:ext uri="{FF2B5EF4-FFF2-40B4-BE49-F238E27FC236}">
                <a16:creationId xmlns:a16="http://schemas.microsoft.com/office/drawing/2014/main" id="{C620E2AA-90B3-4196-8F08-022E277AF3A9}"/>
              </a:ext>
            </a:extLst>
          </p:cNvPr>
          <p:cNvSpPr/>
          <p:nvPr/>
        </p:nvSpPr>
        <p:spPr>
          <a:xfrm>
            <a:off x="3779971" y="2835563"/>
            <a:ext cx="367961" cy="323273"/>
          </a:xfrm>
          <a:prstGeom prst="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171F14D-AEA7-4409-A1CA-8DFBC352E2E6}"/>
              </a:ext>
            </a:extLst>
          </p:cNvPr>
          <p:cNvSpPr/>
          <p:nvPr/>
        </p:nvSpPr>
        <p:spPr>
          <a:xfrm>
            <a:off x="7850919" y="2835563"/>
            <a:ext cx="367961" cy="323273"/>
          </a:xfrm>
          <a:prstGeom prst="rightArrow">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415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dirty="0">
                <a:solidFill>
                  <a:srgbClr val="0070C0"/>
                </a:solidFill>
                <a:latin typeface="Calibri" panose="020F0502020204030204" pitchFamily="34" charset="0"/>
                <a:cs typeface="Calibri" panose="020F0502020204030204" pitchFamily="34" charset="0"/>
              </a:rPr>
              <a:t>Helpful apps</a:t>
            </a:r>
          </a:p>
        </p:txBody>
      </p:sp>
      <p:graphicFrame>
        <p:nvGraphicFramePr>
          <p:cNvPr id="6" name="Content Placeholder 5"/>
          <p:cNvGraphicFramePr>
            <a:graphicFrameLocks noGrp="1"/>
          </p:cNvGraphicFramePr>
          <p:nvPr>
            <p:ph idx="1"/>
          </p:nvPr>
        </p:nvGraphicFramePr>
        <p:xfrm>
          <a:off x="4125433" y="593367"/>
          <a:ext cx="6322828" cy="5771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1"/>
          </p:nvPr>
        </p:nvSpPr>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fld id="{5E8BC936-0928-C346-B13E-04BD58031644}" type="slidenum">
              <a:rPr lang="en-US" smtClean="0">
                <a:solidFill>
                  <a:srgbClr val="53565A"/>
                </a:solidFill>
              </a:rPr>
              <a:pPr/>
              <a:t>30</a:t>
            </a:fld>
            <a:endParaRPr lang="en-US" dirty="0">
              <a:solidFill>
                <a:srgbClr val="53565A"/>
              </a:solidFill>
            </a:endParaRPr>
          </a:p>
        </p:txBody>
      </p:sp>
    </p:spTree>
    <p:extLst>
      <p:ext uri="{BB962C8B-B14F-4D97-AF65-F5344CB8AC3E}">
        <p14:creationId xmlns:p14="http://schemas.microsoft.com/office/powerpoint/2010/main" val="2923828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44C32C-834F-46D6-2EA2-DF4D9D958DDD}"/>
              </a:ext>
            </a:extLst>
          </p:cNvPr>
          <p:cNvPicPr>
            <a:picLocks noChangeAspect="1"/>
          </p:cNvPicPr>
          <p:nvPr/>
        </p:nvPicPr>
        <p:blipFill>
          <a:blip r:embed="rId2"/>
          <a:stretch>
            <a:fillRect/>
          </a:stretch>
        </p:blipFill>
        <p:spPr>
          <a:xfrm>
            <a:off x="6382512" y="215927"/>
            <a:ext cx="4846320" cy="6345800"/>
          </a:xfrm>
          <a:prstGeom prst="rect">
            <a:avLst/>
          </a:prstGeom>
        </p:spPr>
      </p:pic>
      <p:pic>
        <p:nvPicPr>
          <p:cNvPr id="13" name="Picture 12">
            <a:extLst>
              <a:ext uri="{FF2B5EF4-FFF2-40B4-BE49-F238E27FC236}">
                <a16:creationId xmlns:a16="http://schemas.microsoft.com/office/drawing/2014/main" id="{B3D3DB44-D041-54E7-E51D-9902C7D28F34}"/>
              </a:ext>
            </a:extLst>
          </p:cNvPr>
          <p:cNvPicPr>
            <a:picLocks noChangeAspect="1"/>
          </p:cNvPicPr>
          <p:nvPr/>
        </p:nvPicPr>
        <p:blipFill>
          <a:blip r:embed="rId3"/>
          <a:stretch>
            <a:fillRect/>
          </a:stretch>
        </p:blipFill>
        <p:spPr>
          <a:xfrm>
            <a:off x="543229" y="-131547"/>
            <a:ext cx="4994838" cy="6345799"/>
          </a:xfrm>
          <a:prstGeom prst="rect">
            <a:avLst/>
          </a:prstGeom>
        </p:spPr>
      </p:pic>
    </p:spTree>
    <p:extLst>
      <p:ext uri="{BB962C8B-B14F-4D97-AF65-F5344CB8AC3E}">
        <p14:creationId xmlns:p14="http://schemas.microsoft.com/office/powerpoint/2010/main" val="2276430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F4A30B40-6CB1-4D1A-AE99-273BD61404E4}"/>
              </a:ext>
            </a:extLst>
          </p:cNvPr>
          <p:cNvSpPr>
            <a:spLocks noGrp="1"/>
          </p:cNvSpPr>
          <p:nvPr>
            <p:ph type="title"/>
          </p:nvPr>
        </p:nvSpPr>
        <p:spPr>
          <a:xfrm>
            <a:off x="611188" y="0"/>
            <a:ext cx="10972800" cy="796925"/>
          </a:xfrm>
        </p:spPr>
        <p:txBody>
          <a:bodyPr/>
          <a:lstStyle/>
          <a:p>
            <a:pPr algn="ctr"/>
            <a:r>
              <a:rPr lang="en-US" altLang="en-US" dirty="0">
                <a:latin typeface="Calibri" panose="020F0502020204030204" pitchFamily="34" charset="0"/>
                <a:cs typeface="Calibri" panose="020F0502020204030204" pitchFamily="34" charset="0"/>
              </a:rPr>
              <a:t>Resources</a:t>
            </a:r>
          </a:p>
        </p:txBody>
      </p:sp>
      <p:sp>
        <p:nvSpPr>
          <p:cNvPr id="3" name="Content Placeholder 2">
            <a:extLst>
              <a:ext uri="{FF2B5EF4-FFF2-40B4-BE49-F238E27FC236}">
                <a16:creationId xmlns:a16="http://schemas.microsoft.com/office/drawing/2014/main" id="{BA1DF110-5CB1-486A-A5C4-B4697347EA7E}"/>
              </a:ext>
            </a:extLst>
          </p:cNvPr>
          <p:cNvSpPr>
            <a:spLocks noGrp="1"/>
          </p:cNvSpPr>
          <p:nvPr>
            <p:ph sz="quarter" idx="12"/>
          </p:nvPr>
        </p:nvSpPr>
        <p:spPr>
          <a:xfrm>
            <a:off x="4231397" y="-622367"/>
            <a:ext cx="10972800" cy="5146675"/>
          </a:xfrm>
        </p:spPr>
        <p:txBody>
          <a:bodyPr/>
          <a:lstStyle/>
          <a:p>
            <a:pPr>
              <a:defRPr/>
            </a:pPr>
            <a:endParaRPr lang="en-US" altLang="en-US" dirty="0">
              <a:latin typeface="Calibri" panose="020F0502020204030204" pitchFamily="34" charset="0"/>
              <a:cs typeface="Calibri" panose="020F0502020204030204" pitchFamily="34" charset="0"/>
            </a:endParaRPr>
          </a:p>
          <a:p>
            <a:pPr marL="0" indent="0">
              <a:buFont typeface="+mj-lt"/>
              <a:buNone/>
              <a:defRPr/>
            </a:pPr>
            <a:endParaRPr lang="en-US" dirty="0"/>
          </a:p>
          <a:p>
            <a:pPr marL="0" indent="0">
              <a:buFont typeface="+mj-lt"/>
              <a:buNone/>
              <a:defRPr/>
            </a:pPr>
            <a:endParaRPr lang="en-US" dirty="0"/>
          </a:p>
        </p:txBody>
      </p:sp>
      <p:sp>
        <p:nvSpPr>
          <p:cNvPr id="84996" name="Slide Number Placeholder 4">
            <a:extLst>
              <a:ext uri="{FF2B5EF4-FFF2-40B4-BE49-F238E27FC236}">
                <a16:creationId xmlns:a16="http://schemas.microsoft.com/office/drawing/2014/main" id="{A63D4A18-9E4F-40FB-B711-0BC754A3725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AB25075-B2B8-4D8D-A213-96CF8A432838}" type="slidenum">
              <a:rPr kumimoji="0" lang="en-US" altLang="en-US" sz="800" b="0" i="0" u="none" strike="noStrike" kern="1200" cap="none" spc="0" normalizeH="0" baseline="0" noProof="0" smtClean="0">
                <a:ln>
                  <a:noFill/>
                </a:ln>
                <a:solidFill>
                  <a:srgbClr val="53565A"/>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altLang="en-US" sz="800" b="0" i="0" u="none" strike="noStrike" kern="1200" cap="none" spc="0" normalizeH="0" baseline="0" noProof="0">
              <a:ln>
                <a:noFill/>
              </a:ln>
              <a:solidFill>
                <a:srgbClr val="53565A"/>
              </a:solidFill>
              <a:effectLst/>
              <a:uLnTx/>
              <a:uFillTx/>
              <a:latin typeface="Calibri" panose="020F0502020204030204" pitchFamily="34" charset="0"/>
              <a:ea typeface="+mn-ea"/>
              <a:cs typeface="Arial" panose="020B0604020202020204" pitchFamily="34" charset="0"/>
            </a:endParaRPr>
          </a:p>
        </p:txBody>
      </p:sp>
      <p:sp>
        <p:nvSpPr>
          <p:cNvPr id="7" name="TextBox 6"/>
          <p:cNvSpPr txBox="1"/>
          <p:nvPr/>
        </p:nvSpPr>
        <p:spPr>
          <a:xfrm>
            <a:off x="372177" y="279232"/>
            <a:ext cx="10972800" cy="6666440"/>
          </a:xfrm>
          <a:prstGeom prst="rect">
            <a:avLst/>
          </a:prstGeom>
          <a:noFill/>
        </p:spPr>
        <p:txBody>
          <a:bodyPr wrap="square" rtlCol="0">
            <a:spAutoFit/>
          </a:bodyPr>
          <a:lstStyle/>
          <a:p>
            <a:pPr>
              <a:lnSpc>
                <a:spcPct val="120000"/>
              </a:lnSpc>
              <a:spcBef>
                <a:spcPts val="0"/>
              </a:spcBef>
            </a:pPr>
            <a:r>
              <a:rPr lang="en-US" sz="2400" b="1" u="sng" dirty="0"/>
              <a:t/>
            </a:r>
            <a:br>
              <a:rPr lang="en-US" sz="2400" b="1" u="sng" dirty="0"/>
            </a:br>
            <a:r>
              <a:rPr lang="en-US" sz="2400" b="1" u="sng" dirty="0"/>
              <a:t>National Suicide Prevention Lifeline: </a:t>
            </a:r>
            <a:r>
              <a:rPr lang="en-US" sz="2400" dirty="0"/>
              <a:t> 1-800-273-TALK (8255) or 988</a:t>
            </a:r>
          </a:p>
          <a:p>
            <a:pPr marL="0" marR="0" lvl="0" indent="0" defTabSz="342900" rtl="0" eaLnBrk="0" fontAlgn="base" latinLnBrk="0" hangingPunct="0">
              <a:lnSpc>
                <a:spcPct val="100000"/>
              </a:lnSpc>
              <a:spcBef>
                <a:spcPct val="0"/>
              </a:spcBef>
              <a:spcAft>
                <a:spcPct val="0"/>
              </a:spcAft>
              <a:buClrTx/>
              <a:buSzTx/>
              <a:buFontTx/>
              <a:buNone/>
              <a:tabLst/>
              <a:defRPr/>
            </a:pPr>
            <a:endParaRPr lang="en-US" sz="2400" b="1" u="sng" dirty="0"/>
          </a:p>
          <a:p>
            <a:pPr marL="0" marR="0" lvl="0" indent="0" defTabSz="342900" rtl="0" eaLnBrk="0" fontAlgn="base" latinLnBrk="0" hangingPunct="0">
              <a:lnSpc>
                <a:spcPct val="100000"/>
              </a:lnSpc>
              <a:spcBef>
                <a:spcPct val="0"/>
              </a:spcBef>
              <a:spcAft>
                <a:spcPct val="0"/>
              </a:spcAft>
              <a:buClrTx/>
              <a:buSzTx/>
              <a:buFontTx/>
              <a:buNone/>
              <a:tabLst/>
              <a:defRPr/>
            </a:pPr>
            <a:r>
              <a:rPr lang="en-US" sz="2400" b="1" u="sng" dirty="0"/>
              <a:t>Center for Traumatic Stress, Resilience &amp; Recovery :</a:t>
            </a:r>
            <a:r>
              <a:rPr lang="en-US" sz="2400" dirty="0"/>
              <a:t> </a:t>
            </a:r>
          </a:p>
          <a:p>
            <a:pPr marL="0" marR="0" lvl="0" indent="0" defTabSz="342900" rtl="0" eaLnBrk="0" fontAlgn="base" latinLnBrk="0" hangingPunct="0">
              <a:lnSpc>
                <a:spcPct val="100000"/>
              </a:lnSpc>
              <a:spcBef>
                <a:spcPct val="0"/>
              </a:spcBef>
              <a:spcAft>
                <a:spcPct val="0"/>
              </a:spcAft>
              <a:buClrTx/>
              <a:buSzTx/>
              <a:buFontTx/>
              <a:buNone/>
              <a:tabLst/>
              <a:defRPr/>
            </a:pPr>
            <a:r>
              <a:rPr lang="en-US" sz="2400" dirty="0">
                <a:hlinkClick r:id="rId3"/>
              </a:rPr>
              <a:t>CTSRR@northwell.edu</a:t>
            </a:r>
            <a:r>
              <a:rPr lang="en-US" sz="2400" dirty="0"/>
              <a:t>, 833-327-1001</a:t>
            </a:r>
          </a:p>
          <a:p>
            <a:pPr marL="0" marR="0" lvl="0" indent="0" defTabSz="342900" rtl="0" eaLnBrk="0" fontAlgn="base" latinLnBrk="0" hangingPunct="0">
              <a:lnSpc>
                <a:spcPct val="100000"/>
              </a:lnSpc>
              <a:spcBef>
                <a:spcPct val="0"/>
              </a:spcBef>
              <a:spcAft>
                <a:spcPct val="0"/>
              </a:spcAft>
              <a:buClrTx/>
              <a:buSzTx/>
              <a:buFontTx/>
              <a:buNone/>
              <a:tabLst/>
              <a:defRPr/>
            </a:pPr>
            <a:endParaRPr lang="en-US" sz="2400" dirty="0"/>
          </a:p>
          <a:p>
            <a:pPr marL="0" marR="0" lvl="0" indent="0" defTabSz="342900" rtl="0" eaLnBrk="0" fontAlgn="base" latinLnBrk="0" hangingPunct="0">
              <a:lnSpc>
                <a:spcPct val="100000"/>
              </a:lnSpc>
              <a:spcBef>
                <a:spcPct val="0"/>
              </a:spcBef>
              <a:spcAft>
                <a:spcPct val="0"/>
              </a:spcAft>
              <a:buClrTx/>
              <a:buSzTx/>
              <a:buFontTx/>
              <a:buNone/>
              <a:tabLst/>
              <a:defRPr/>
            </a:pPr>
            <a:r>
              <a:rPr lang="en-US" sz="2400" b="1" u="sng" dirty="0"/>
              <a:t>Behavioral Health Center at Mineola </a:t>
            </a:r>
            <a:r>
              <a:rPr lang="en-US" sz="2400" dirty="0"/>
              <a:t>516-321-5770 </a:t>
            </a:r>
          </a:p>
          <a:p>
            <a:pPr marL="0" marR="0" lvl="0" indent="0" defTabSz="342900" rtl="0" eaLnBrk="0" fontAlgn="base" latinLnBrk="0" hangingPunct="0">
              <a:lnSpc>
                <a:spcPct val="100000"/>
              </a:lnSpc>
              <a:spcBef>
                <a:spcPct val="0"/>
              </a:spcBef>
              <a:spcAft>
                <a:spcPct val="0"/>
              </a:spcAft>
              <a:buClrTx/>
              <a:buSzTx/>
              <a:buFontTx/>
              <a:buNone/>
              <a:tabLst/>
              <a:defRPr/>
            </a:pPr>
            <a:r>
              <a:rPr lang="en-US" sz="2400" dirty="0">
                <a:hlinkClick r:id="rId4"/>
              </a:rPr>
              <a:t>MINBHC@Northwell.edu</a:t>
            </a:r>
            <a:endParaRPr lang="en-US" sz="2400" dirty="0"/>
          </a:p>
          <a:p>
            <a:pPr>
              <a:lnSpc>
                <a:spcPct val="120000"/>
              </a:lnSpc>
            </a:pPr>
            <a:endParaRPr lang="en-US" sz="2400" b="1" u="sng" dirty="0"/>
          </a:p>
          <a:p>
            <a:pPr>
              <a:lnSpc>
                <a:spcPct val="120000"/>
              </a:lnSpc>
            </a:pPr>
            <a:r>
              <a:rPr lang="en-US" sz="2400" b="1" u="sng" dirty="0"/>
              <a:t>Center for Hope (Bereavement Center): </a:t>
            </a:r>
            <a:r>
              <a:rPr lang="en-US" sz="2400" b="0" i="0" dirty="0">
                <a:solidFill>
                  <a:srgbClr val="34383C"/>
                </a:solidFill>
                <a:effectLst/>
                <a:latin typeface="TheSans"/>
              </a:rPr>
              <a:t>(516) 216-5194</a:t>
            </a:r>
            <a:endParaRPr lang="en-US" sz="2400" dirty="0"/>
          </a:p>
          <a:p>
            <a:pPr>
              <a:lnSpc>
                <a:spcPct val="120000"/>
              </a:lnSpc>
            </a:pPr>
            <a:endParaRPr lang="en-US" sz="2400" b="1" u="sng" dirty="0">
              <a:latin typeface="Calibri" panose="020F0502020204030204" pitchFamily="34" charset="0"/>
              <a:cs typeface="Calibri" panose="020F0502020204030204" pitchFamily="34" charset="0"/>
            </a:endParaRPr>
          </a:p>
          <a:p>
            <a:pPr>
              <a:lnSpc>
                <a:spcPct val="120000"/>
              </a:lnSpc>
            </a:pPr>
            <a:r>
              <a:rPr lang="en-US" sz="2400" b="1" u="sng" dirty="0">
                <a:latin typeface="Calibri" panose="020F0502020204030204" pitchFamily="34" charset="0"/>
                <a:cs typeface="Calibri" panose="020F0502020204030204" pitchFamily="34" charset="0"/>
              </a:rPr>
              <a:t>Adult Behavioral Health Crisis Center (Walk-in clinic):</a:t>
            </a:r>
            <a:r>
              <a:rPr lang="en-US" sz="2400" dirty="0">
                <a:latin typeface="Calibri" panose="020F0502020204030204" pitchFamily="34" charset="0"/>
                <a:cs typeface="Calibri" panose="020F0502020204030204" pitchFamily="34" charset="0"/>
              </a:rPr>
              <a:t> 718-470-8300</a:t>
            </a:r>
          </a:p>
          <a:p>
            <a:pPr>
              <a:lnSpc>
                <a:spcPct val="120000"/>
              </a:lnSpc>
            </a:pPr>
            <a:endParaRPr lang="en-US" sz="2400" b="1" u="sng" dirty="0">
              <a:latin typeface="Calibri" panose="020F0502020204030204" pitchFamily="34" charset="0"/>
              <a:cs typeface="Calibri" panose="020F0502020204030204" pitchFamily="34" charset="0"/>
            </a:endParaRPr>
          </a:p>
          <a:p>
            <a:pPr>
              <a:lnSpc>
                <a:spcPct val="120000"/>
              </a:lnSpc>
            </a:pPr>
            <a:r>
              <a:rPr lang="en-US" sz="2400" b="1" u="sng" dirty="0">
                <a:latin typeface="Calibri" panose="020F0502020204030204" pitchFamily="34" charset="0"/>
                <a:cs typeface="Calibri" panose="020F0502020204030204" pitchFamily="34" charset="0"/>
              </a:rPr>
              <a:t>Long Island Crisis Center:</a:t>
            </a:r>
            <a:r>
              <a:rPr lang="en-US" sz="2400" dirty="0">
                <a:latin typeface="Calibri" panose="020F0502020204030204" pitchFamily="34" charset="0"/>
                <a:cs typeface="Calibri" panose="020F0502020204030204" pitchFamily="34" charset="0"/>
              </a:rPr>
              <a:t> 516-679-1111</a:t>
            </a:r>
            <a:r>
              <a:rPr lang="en-US" sz="2400" dirty="0"/>
              <a:t/>
            </a:r>
            <a:br>
              <a:rPr lang="en-US" sz="2400" dirty="0"/>
            </a:b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070242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F68DEE-37CF-D978-E017-4894BE7088DD}"/>
              </a:ext>
            </a:extLst>
          </p:cNvPr>
          <p:cNvSpPr>
            <a:spLocks noGrp="1"/>
          </p:cNvSpPr>
          <p:nvPr>
            <p:ph idx="1"/>
          </p:nvPr>
        </p:nvSpPr>
        <p:spPr>
          <a:xfrm>
            <a:off x="292608" y="273626"/>
            <a:ext cx="6254496" cy="6438070"/>
          </a:xfrm>
          <a:solidFill>
            <a:schemeClr val="bg1"/>
          </a:solidFill>
        </p:spPr>
        <p:txBody>
          <a:bodyPr/>
          <a:lstStyle/>
          <a:p>
            <a:pPr marL="0" marR="0">
              <a:spcBef>
                <a:spcPts val="0"/>
              </a:spcBef>
              <a:spcAft>
                <a:spcPts val="0"/>
              </a:spcAft>
            </a:pPr>
            <a:r>
              <a:rPr lang="en-US" sz="1800" i="1" dirty="0">
                <a:effectLst/>
                <a:latin typeface="Calibri" panose="020F0502020204030204" pitchFamily="34" charset="0"/>
                <a:ea typeface="Calibri" panose="020F0502020204030204" pitchFamily="34" charset="0"/>
              </a:rPr>
              <a:t>Brief informal article: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u="sng" dirty="0">
                <a:solidFill>
                  <a:srgbClr val="0563C1"/>
                </a:solidFill>
                <a:effectLst/>
                <a:latin typeface="Calibri" panose="020F0502020204030204" pitchFamily="34" charset="0"/>
                <a:ea typeface="Calibri" panose="020F0502020204030204" pitchFamily="34" charset="0"/>
                <a:hlinkClick r:id="rId3"/>
              </a:rPr>
              <a:t>https://www.psychologytoday.com/us/blog/two-takes-depression/201612/the-dos-and-donts-talking-child-about-death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About Death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Ida, Always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By: Caron </a:t>
            </a:r>
            <a:r>
              <a:rPr lang="en-US" sz="1800" dirty="0" err="1">
                <a:effectLst/>
                <a:latin typeface="Calibri" panose="020F0502020204030204" pitchFamily="34" charset="0"/>
                <a:ea typeface="Calibri" panose="020F0502020204030204" pitchFamily="34" charset="0"/>
              </a:rPr>
              <a:t>Levis</a:t>
            </a:r>
            <a:r>
              <a:rPr lang="en-US" sz="1800" dirty="0">
                <a:effectLst/>
                <a:latin typeface="Calibri" panose="020F0502020204030204" pitchFamily="34" charset="0"/>
                <a:ea typeface="Calibri" panose="020F0502020204030204" pitchFamily="34" charset="0"/>
              </a:rPr>
              <a:t> and Charles Santoso</a:t>
            </a: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4"/>
              </a:rPr>
              <a:t>https://www.amazon.com/Ida-Always-Caron-Levis/dp/1481426400</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5"/>
              </a:rPr>
              <a:t>https://www.youtube.com/watch?v=0XfbZpGjHQo</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Lifetimes: A Beautiful Way to Explain Death to Children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By: Bryan </a:t>
            </a:r>
            <a:r>
              <a:rPr lang="en-US" sz="1800" dirty="0" err="1">
                <a:effectLst/>
                <a:latin typeface="Calibri" panose="020F0502020204030204" pitchFamily="34" charset="0"/>
                <a:ea typeface="Calibri" panose="020F0502020204030204" pitchFamily="34" charset="0"/>
              </a:rPr>
              <a:t>Mellonie</a:t>
            </a:r>
            <a:r>
              <a:rPr lang="en-US" sz="1800" dirty="0">
                <a:effectLst/>
                <a:latin typeface="Calibri" panose="020F0502020204030204" pitchFamily="34" charset="0"/>
                <a:ea typeface="Calibri" panose="020F0502020204030204" pitchFamily="34" charset="0"/>
              </a:rPr>
              <a:t> and Robert </a:t>
            </a:r>
            <a:r>
              <a:rPr lang="en-US" sz="1800" dirty="0" err="1">
                <a:effectLst/>
                <a:latin typeface="Calibri" panose="020F0502020204030204" pitchFamily="34" charset="0"/>
                <a:ea typeface="Calibri" panose="020F0502020204030204" pitchFamily="34" charset="0"/>
              </a:rPr>
              <a:t>Ingpen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6"/>
              </a:rPr>
              <a:t>https://www.amazon.com/Lifetimes-Beautiful-Explain-Death-Children/dp/0553344021</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7"/>
              </a:rPr>
              <a:t>https://www.youtube.com/watch?v=zwwGBVa1j9A</a:t>
            </a:r>
            <a:endParaRPr lang="en-US" sz="1800" u="sng" dirty="0">
              <a:solidFill>
                <a:srgbClr val="0000FF"/>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u="sng" dirty="0">
              <a:solidFill>
                <a:srgbClr val="0000FF"/>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About Feelings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The Way I Feel</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By </a:t>
            </a:r>
            <a:r>
              <a:rPr lang="en-US" sz="1800" dirty="0" err="1">
                <a:effectLst/>
                <a:latin typeface="Calibri" panose="020F0502020204030204" pitchFamily="34" charset="0"/>
                <a:ea typeface="Calibri" panose="020F0502020204030204" pitchFamily="34" charset="0"/>
              </a:rPr>
              <a:t>Janan</a:t>
            </a:r>
            <a:r>
              <a:rPr lang="en-US" sz="1800" dirty="0">
                <a:effectLst/>
                <a:latin typeface="Calibri" panose="020F0502020204030204" pitchFamily="34" charset="0"/>
                <a:ea typeface="Calibri" panose="020F0502020204030204" pitchFamily="34" charset="0"/>
              </a:rPr>
              <a:t> Cain</a:t>
            </a: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8"/>
              </a:rPr>
              <a:t>https://www.amazon.com/Way-I-Feel-Janan-Cain/dp/1884734723</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9"/>
              </a:rPr>
              <a:t>https://www.youtube.com/watch?v=ITPUxVQ6UIk</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7" name="Content Placeholder 6">
            <a:extLst>
              <a:ext uri="{FF2B5EF4-FFF2-40B4-BE49-F238E27FC236}">
                <a16:creationId xmlns:a16="http://schemas.microsoft.com/office/drawing/2014/main" id="{D345EAC7-E851-80C8-BEE5-8A53D95735D6}"/>
              </a:ext>
            </a:extLst>
          </p:cNvPr>
          <p:cNvSpPr>
            <a:spLocks noGrp="1"/>
          </p:cNvSpPr>
          <p:nvPr>
            <p:ph idx="10"/>
          </p:nvPr>
        </p:nvSpPr>
        <p:spPr>
          <a:xfrm>
            <a:off x="6876288" y="310896"/>
            <a:ext cx="4859713" cy="6217920"/>
          </a:xfrm>
        </p:spPr>
        <p:txBody>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Double-Dip Feelings: Stories to Help Children Understand Emotions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By: Barbara S Cain</a:t>
            </a: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10"/>
              </a:rPr>
              <a:t>https://www.amazon.com/Double-Dip-Feelings-Children-Understand-Emotions/dp/1557988110</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11"/>
              </a:rPr>
              <a:t>https://www.youtube.com/watch?v=OL_zKGnTrdc&amp;t=123s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Activity Books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Help Me Say Goodbye: Activities for Helping Kids Cope When a Special Person Dies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By: Janis Silverman</a:t>
            </a: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12"/>
              </a:rPr>
              <a:t>https://www.amazon.com/Help-Me-Say-Goodbye-Activities/dp/1577490851</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The Invisible String Workbook: Creative Activities to Comfort, Calm and Connect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By: Patrice Karst, Dana Wyss and Joanne Lew-</a:t>
            </a:r>
            <a:r>
              <a:rPr lang="en-US" sz="1800" dirty="0" err="1">
                <a:effectLst/>
                <a:latin typeface="Calibri" panose="020F0502020204030204" pitchFamily="34" charset="0"/>
                <a:ea typeface="Calibri" panose="020F0502020204030204" pitchFamily="34" charset="0"/>
              </a:rPr>
              <a:t>Vriethoff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FF"/>
                </a:solidFill>
                <a:effectLst/>
                <a:latin typeface="Calibri" panose="020F0502020204030204" pitchFamily="34" charset="0"/>
                <a:ea typeface="Calibri" panose="020F0502020204030204" pitchFamily="34" charset="0"/>
                <a:hlinkClick r:id="rId13"/>
              </a:rPr>
              <a:t>https://www.amazon.com/Invisible-String-Workbook-Creative-Activities/dp/0316524913</a:t>
            </a:r>
            <a:endParaRPr lang="en-US" sz="1800" dirty="0">
              <a:effectLst/>
              <a:latin typeface="Calibri" panose="020F0502020204030204" pitchFamily="34" charset="0"/>
              <a:ea typeface="Calibri" panose="020F0502020204030204" pitchFamily="34" charset="0"/>
            </a:endParaRPr>
          </a:p>
          <a:p>
            <a:endParaRPr lang="en-US" sz="1800" dirty="0"/>
          </a:p>
        </p:txBody>
      </p:sp>
    </p:spTree>
    <p:extLst>
      <p:ext uri="{BB962C8B-B14F-4D97-AF65-F5344CB8AC3E}">
        <p14:creationId xmlns:p14="http://schemas.microsoft.com/office/powerpoint/2010/main" val="1550340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45FE9D-AB64-51CE-28DB-8416EDEF8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34</a:t>
            </a:fld>
            <a:endParaRPr lang="en-US"/>
          </a:p>
        </p:txBody>
      </p:sp>
      <p:grpSp>
        <p:nvGrpSpPr>
          <p:cNvPr id="4" name="Group 3">
            <a:extLst>
              <a:ext uri="{FF2B5EF4-FFF2-40B4-BE49-F238E27FC236}">
                <a16:creationId xmlns:a16="http://schemas.microsoft.com/office/drawing/2014/main" id="{3E2828E9-C815-2DF9-6450-83E2D75ACD9E}"/>
              </a:ext>
            </a:extLst>
          </p:cNvPr>
          <p:cNvGrpSpPr/>
          <p:nvPr/>
        </p:nvGrpSpPr>
        <p:grpSpPr>
          <a:xfrm>
            <a:off x="1968500" y="-165100"/>
            <a:ext cx="8487908" cy="6121400"/>
            <a:chOff x="1968500" y="-165100"/>
            <a:chExt cx="8487908" cy="6121400"/>
          </a:xfrm>
        </p:grpSpPr>
        <p:grpSp>
          <p:nvGrpSpPr>
            <p:cNvPr id="12" name="Group 11">
              <a:extLst>
                <a:ext uri="{FF2B5EF4-FFF2-40B4-BE49-F238E27FC236}">
                  <a16:creationId xmlns:a16="http://schemas.microsoft.com/office/drawing/2014/main" id="{C803FA6D-475F-BB49-A9BB-8C21BEA4E7EA}"/>
                </a:ext>
              </a:extLst>
            </p:cNvPr>
            <p:cNvGrpSpPr/>
            <p:nvPr/>
          </p:nvGrpSpPr>
          <p:grpSpPr>
            <a:xfrm>
              <a:off x="4229099" y="-165100"/>
              <a:ext cx="3733800" cy="3759200"/>
              <a:chOff x="3530599" y="457200"/>
              <a:chExt cx="3467100" cy="3454400"/>
            </a:xfrm>
          </p:grpSpPr>
          <p:pic>
            <p:nvPicPr>
              <p:cNvPr id="7" name="Graphic 4" descr="Speech with solid fill">
                <a:extLst>
                  <a:ext uri="{FF2B5EF4-FFF2-40B4-BE49-F238E27FC236}">
                    <a16:creationId xmlns:a16="http://schemas.microsoft.com/office/drawing/2014/main" id="{6FA9CEB5-A491-B7E2-6B5B-229C95293D6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600000">
                <a:off x="3530599" y="457200"/>
                <a:ext cx="3467100" cy="3454400"/>
              </a:xfrm>
              <a:prstGeom prst="rect">
                <a:avLst/>
              </a:prstGeom>
            </p:spPr>
          </p:pic>
          <p:pic>
            <p:nvPicPr>
              <p:cNvPr id="8" name="Graphic 8" descr="Question Mark with solid fill">
                <a:extLst>
                  <a:ext uri="{FF2B5EF4-FFF2-40B4-BE49-F238E27FC236}">
                    <a16:creationId xmlns:a16="http://schemas.microsoft.com/office/drawing/2014/main" id="{9F8672DE-EE20-19F7-78A2-FE1AA97B175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540000">
                <a:off x="4719518" y="1317829"/>
                <a:ext cx="1308100" cy="1308100"/>
              </a:xfrm>
              <a:prstGeom prst="rect">
                <a:avLst/>
              </a:prstGeom>
            </p:spPr>
          </p:pic>
        </p:grpSp>
        <p:grpSp>
          <p:nvGrpSpPr>
            <p:cNvPr id="13" name="Group 12">
              <a:extLst>
                <a:ext uri="{FF2B5EF4-FFF2-40B4-BE49-F238E27FC236}">
                  <a16:creationId xmlns:a16="http://schemas.microsoft.com/office/drawing/2014/main" id="{F9A429D8-7691-A87D-A08C-DDE25A0D1162}"/>
                </a:ext>
              </a:extLst>
            </p:cNvPr>
            <p:cNvGrpSpPr/>
            <p:nvPr/>
          </p:nvGrpSpPr>
          <p:grpSpPr>
            <a:xfrm>
              <a:off x="6709908" y="774476"/>
              <a:ext cx="3746500" cy="4013200"/>
              <a:chOff x="6176508" y="495076"/>
              <a:chExt cx="3060700" cy="3060700"/>
            </a:xfrm>
          </p:grpSpPr>
          <p:pic>
            <p:nvPicPr>
              <p:cNvPr id="6" name="Graphic 4" descr="Speech with solid fill">
                <a:extLst>
                  <a:ext uri="{FF2B5EF4-FFF2-40B4-BE49-F238E27FC236}">
                    <a16:creationId xmlns:a16="http://schemas.microsoft.com/office/drawing/2014/main" id="{E7679F9A-017B-7B95-ED59-B2A9EE22231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rot="-660000">
                <a:off x="6176508" y="495076"/>
                <a:ext cx="3060700" cy="3060700"/>
              </a:xfrm>
              <a:prstGeom prst="rect">
                <a:avLst/>
              </a:prstGeom>
            </p:spPr>
          </p:pic>
          <p:pic>
            <p:nvPicPr>
              <p:cNvPr id="9" name="Graphic 8" descr="Question Mark with solid fill">
                <a:extLst>
                  <a:ext uri="{FF2B5EF4-FFF2-40B4-BE49-F238E27FC236}">
                    <a16:creationId xmlns:a16="http://schemas.microsoft.com/office/drawing/2014/main" id="{023D8ADE-B057-E924-C088-EBBBD325E64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720000">
                <a:off x="7056317" y="1140028"/>
                <a:ext cx="1308100" cy="1308100"/>
              </a:xfrm>
              <a:prstGeom prst="rect">
                <a:avLst/>
              </a:prstGeom>
            </p:spPr>
          </p:pic>
        </p:grpSp>
        <p:grpSp>
          <p:nvGrpSpPr>
            <p:cNvPr id="14" name="Group 13">
              <a:extLst>
                <a:ext uri="{FF2B5EF4-FFF2-40B4-BE49-F238E27FC236}">
                  <a16:creationId xmlns:a16="http://schemas.microsoft.com/office/drawing/2014/main" id="{268D9B51-7E2F-02FE-3579-CB19849C123E}"/>
                </a:ext>
              </a:extLst>
            </p:cNvPr>
            <p:cNvGrpSpPr/>
            <p:nvPr/>
          </p:nvGrpSpPr>
          <p:grpSpPr>
            <a:xfrm>
              <a:off x="4406899" y="2463800"/>
              <a:ext cx="3556000" cy="3492500"/>
              <a:chOff x="6362699" y="2247900"/>
              <a:chExt cx="3136900" cy="3149600"/>
            </a:xfrm>
          </p:grpSpPr>
          <p:pic>
            <p:nvPicPr>
              <p:cNvPr id="5" name="Graphic 4" descr="Speech with solid fill">
                <a:extLst>
                  <a:ext uri="{FF2B5EF4-FFF2-40B4-BE49-F238E27FC236}">
                    <a16:creationId xmlns:a16="http://schemas.microsoft.com/office/drawing/2014/main" id="{A4BDCE72-0092-D380-78C9-C8C43D4D171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rot="660000">
                <a:off x="6362699" y="2247900"/>
                <a:ext cx="3136900" cy="3149600"/>
              </a:xfrm>
              <a:prstGeom prst="rect">
                <a:avLst/>
              </a:prstGeom>
            </p:spPr>
          </p:pic>
          <p:pic>
            <p:nvPicPr>
              <p:cNvPr id="10" name="Graphic 9" descr="Question Mark with solid fill">
                <a:extLst>
                  <a:ext uri="{FF2B5EF4-FFF2-40B4-BE49-F238E27FC236}">
                    <a16:creationId xmlns:a16="http://schemas.microsoft.com/office/drawing/2014/main" id="{8D2B9DF8-3F50-91ED-BB91-A074AD35940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540000">
                <a:off x="7310316" y="2918027"/>
                <a:ext cx="1308100" cy="1308100"/>
              </a:xfrm>
              <a:prstGeom prst="rect">
                <a:avLst/>
              </a:prstGeom>
            </p:spPr>
          </p:pic>
        </p:grpSp>
        <p:grpSp>
          <p:nvGrpSpPr>
            <p:cNvPr id="15" name="Group 14">
              <a:extLst>
                <a:ext uri="{FF2B5EF4-FFF2-40B4-BE49-F238E27FC236}">
                  <a16:creationId xmlns:a16="http://schemas.microsoft.com/office/drawing/2014/main" id="{BA1F57D8-8D9B-5D11-4B83-FE5A85D2D286}"/>
                </a:ext>
              </a:extLst>
            </p:cNvPr>
            <p:cNvGrpSpPr/>
            <p:nvPr/>
          </p:nvGrpSpPr>
          <p:grpSpPr>
            <a:xfrm>
              <a:off x="1968500" y="1028700"/>
              <a:ext cx="3848100" cy="3759200"/>
              <a:chOff x="3835400" y="2641600"/>
              <a:chExt cx="3086100" cy="3086100"/>
            </a:xfrm>
          </p:grpSpPr>
          <p:pic>
            <p:nvPicPr>
              <p:cNvPr id="2" name="Graphic 4" descr="Speech with solid fill">
                <a:extLst>
                  <a:ext uri="{FF2B5EF4-FFF2-40B4-BE49-F238E27FC236}">
                    <a16:creationId xmlns:a16="http://schemas.microsoft.com/office/drawing/2014/main" id="{45BDA6CF-533C-C7DA-9E13-FA3A668248A3}"/>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rot="-660000">
                <a:off x="3835400" y="2641600"/>
                <a:ext cx="3086100" cy="3086100"/>
              </a:xfrm>
              <a:prstGeom prst="rect">
                <a:avLst/>
              </a:prstGeom>
            </p:spPr>
          </p:pic>
          <p:pic>
            <p:nvPicPr>
              <p:cNvPr id="11" name="Graphic 10" descr="Question Mark with solid fill">
                <a:extLst>
                  <a:ext uri="{FF2B5EF4-FFF2-40B4-BE49-F238E27FC236}">
                    <a16:creationId xmlns:a16="http://schemas.microsoft.com/office/drawing/2014/main" id="{B8BDBBF1-1F35-66B5-3C27-E3AC918104D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rot="20700000">
                <a:off x="4719516" y="3286327"/>
                <a:ext cx="1308100" cy="1308100"/>
              </a:xfrm>
              <a:prstGeom prst="rect">
                <a:avLst/>
              </a:prstGeom>
            </p:spPr>
          </p:pic>
        </p:grpSp>
      </p:grpSp>
      <p:sp>
        <p:nvSpPr>
          <p:cNvPr id="16" name="TextBox 15">
            <a:extLst>
              <a:ext uri="{FF2B5EF4-FFF2-40B4-BE49-F238E27FC236}">
                <a16:creationId xmlns:a16="http://schemas.microsoft.com/office/drawing/2014/main" id="{899FCA0B-9319-DB20-9894-55F8A9C3E146}"/>
              </a:ext>
            </a:extLst>
          </p:cNvPr>
          <p:cNvSpPr txBox="1"/>
          <p:nvPr/>
        </p:nvSpPr>
        <p:spPr>
          <a:xfrm>
            <a:off x="2819400" y="5600700"/>
            <a:ext cx="653415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accent1"/>
                </a:solidFill>
                <a:latin typeface="Calibri"/>
                <a:ea typeface="Calibri"/>
                <a:cs typeface="Calibri"/>
              </a:rPr>
              <a:t>Questions and Answers</a:t>
            </a:r>
            <a:endParaRPr lang="en-US"/>
          </a:p>
        </p:txBody>
      </p:sp>
    </p:spTree>
    <p:extLst>
      <p:ext uri="{BB962C8B-B14F-4D97-AF65-F5344CB8AC3E}">
        <p14:creationId xmlns:p14="http://schemas.microsoft.com/office/powerpoint/2010/main" val="86915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7B5E3-005D-AB47-8AB1-D8B77E12791B}"/>
              </a:ext>
            </a:extLst>
          </p:cNvPr>
          <p:cNvSpPr>
            <a:spLocks noGrp="1"/>
          </p:cNvSpPr>
          <p:nvPr>
            <p:ph type="title"/>
          </p:nvPr>
        </p:nvSpPr>
        <p:spPr>
          <a:xfrm>
            <a:off x="591094" y="527322"/>
            <a:ext cx="8025120" cy="2343240"/>
          </a:xfrm>
        </p:spPr>
        <p:txBody>
          <a:bodyPr/>
          <a:lstStyle/>
          <a:p>
            <a:r>
              <a:rPr lang="en-GB" sz="5400" dirty="0"/>
              <a:t>Stress First Aid (SFA)</a:t>
            </a:r>
            <a:br>
              <a:rPr lang="en-GB" sz="5400" dirty="0"/>
            </a:br>
            <a:r>
              <a:rPr kumimoji="0" lang="en-GB" sz="4000" b="0" i="0" u="none" strike="noStrike" kern="1200" cap="none" spc="0" normalizeH="0" baseline="0" noProof="0" dirty="0">
                <a:ln>
                  <a:noFill/>
                </a:ln>
                <a:solidFill>
                  <a:srgbClr val="009ADF"/>
                </a:solidFill>
                <a:effectLst/>
                <a:uLnTx/>
                <a:uFillTx/>
                <a:latin typeface="MFT Perfected" panose="03060602030307070804" pitchFamily="66" charset="77"/>
              </a:rPr>
              <a:t>An Organizational Peer Support </a:t>
            </a:r>
            <a:br>
              <a:rPr kumimoji="0" lang="en-GB" sz="4000" b="0" i="0" u="none" strike="noStrike" kern="1200" cap="none" spc="0" normalizeH="0" baseline="0" noProof="0" dirty="0">
                <a:ln>
                  <a:noFill/>
                </a:ln>
                <a:solidFill>
                  <a:srgbClr val="009ADF"/>
                </a:solidFill>
                <a:effectLst/>
                <a:uLnTx/>
                <a:uFillTx/>
                <a:latin typeface="MFT Perfected" panose="03060602030307070804" pitchFamily="66" charset="77"/>
              </a:rPr>
            </a:br>
            <a:r>
              <a:rPr kumimoji="0" lang="en-GB" sz="4000" b="0" i="0" u="none" strike="noStrike" kern="1200" cap="none" spc="0" normalizeH="0" baseline="0" noProof="0" dirty="0">
                <a:ln>
                  <a:noFill/>
                </a:ln>
                <a:solidFill>
                  <a:srgbClr val="009ADF"/>
                </a:solidFill>
                <a:effectLst/>
                <a:uLnTx/>
                <a:uFillTx/>
                <a:latin typeface="MFT Perfected" panose="03060602030307070804" pitchFamily="66" charset="77"/>
              </a:rPr>
              <a:t>&amp; Self-Care Framework</a:t>
            </a:r>
            <a:endParaRPr lang="en-GB" sz="5400" b="0" dirty="0">
              <a:solidFill>
                <a:schemeClr val="accent2"/>
              </a:solidFill>
              <a:latin typeface="MFT Perfected" panose="03060602030307070804" pitchFamily="66" charset="77"/>
            </a:endParaRPr>
          </a:p>
        </p:txBody>
      </p:sp>
      <p:pic>
        <p:nvPicPr>
          <p:cNvPr id="6" name="Picture Placeholder 5">
            <a:extLst>
              <a:ext uri="{FF2B5EF4-FFF2-40B4-BE49-F238E27FC236}">
                <a16:creationId xmlns:a16="http://schemas.microsoft.com/office/drawing/2014/main" id="{01927E3E-2673-C546-B220-1D455E98369D}"/>
              </a:ext>
            </a:extLst>
          </p:cNvPr>
          <p:cNvPicPr>
            <a:picLocks noGrp="1" noChangeAspect="1"/>
          </p:cNvPicPr>
          <p:nvPr>
            <p:ph type="pic" sz="quarter" idx="10"/>
          </p:nvPr>
        </p:nvPicPr>
        <p:blipFill>
          <a:blip r:embed="rId3"/>
          <a:srcRect l="26378" r="26378"/>
          <a:stretch/>
        </p:blipFill>
        <p:spPr>
          <a:xfrm>
            <a:off x="9134307" y="0"/>
            <a:ext cx="3057693" cy="4306888"/>
          </a:xfrm>
        </p:spPr>
      </p:pic>
      <p:graphicFrame>
        <p:nvGraphicFramePr>
          <p:cNvPr id="7" name="Diagram 6">
            <a:extLst>
              <a:ext uri="{FF2B5EF4-FFF2-40B4-BE49-F238E27FC236}">
                <a16:creationId xmlns:a16="http://schemas.microsoft.com/office/drawing/2014/main" id="{E883425D-7AA1-46B3-A4EC-5E75751502EA}"/>
              </a:ext>
            </a:extLst>
          </p:cNvPr>
          <p:cNvGraphicFramePr/>
          <p:nvPr>
            <p:extLst>
              <p:ext uri="{D42A27DB-BD31-4B8C-83A1-F6EECF244321}">
                <p14:modId xmlns:p14="http://schemas.microsoft.com/office/powerpoint/2010/main" val="2140673248"/>
              </p:ext>
            </p:extLst>
          </p:nvPr>
        </p:nvGraphicFramePr>
        <p:xfrm>
          <a:off x="1187713" y="3112748"/>
          <a:ext cx="6831882" cy="2910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407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10972800" y="6267608"/>
            <a:ext cx="740568" cy="278924"/>
          </a:xfrm>
          <a:prstGeom prst="rect">
            <a:avLst/>
          </a:prstGeom>
        </p:spPr>
        <p:txBody>
          <a:bodyPr vert="horz" lIns="0" tIns="0" rIns="0" bIns="0" rtlCol="0" anchor="b" anchorCtr="0"/>
          <a:lstStyle>
            <a:defPPr>
              <a:defRPr lang="en-US"/>
            </a:defPPr>
            <a:lvl1pPr marL="0" algn="r" defTabSz="457200" rtl="0" eaLnBrk="1" latinLnBrk="0" hangingPunct="1">
              <a:defRPr sz="8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E8BC936-0928-C346-B13E-04BD58031644}" type="slidenum">
              <a:rPr lang="en-US" smtClean="0"/>
              <a:pPr/>
              <a:t>5</a:t>
            </a:fld>
            <a:endParaRPr lang="en-US"/>
          </a:p>
        </p:txBody>
      </p:sp>
      <p:sp>
        <p:nvSpPr>
          <p:cNvPr id="10" name="Title 4">
            <a:extLst>
              <a:ext uri="{FF2B5EF4-FFF2-40B4-BE49-F238E27FC236}">
                <a16:creationId xmlns:a16="http://schemas.microsoft.com/office/drawing/2014/main" id="{77A1827E-27CF-4A3C-A4F7-78512C7D68DB}"/>
              </a:ext>
            </a:extLst>
          </p:cNvPr>
          <p:cNvSpPr>
            <a:spLocks noGrp="1"/>
          </p:cNvSpPr>
          <p:nvPr>
            <p:ph type="title"/>
          </p:nvPr>
        </p:nvSpPr>
        <p:spPr>
          <a:xfrm>
            <a:off x="2975903" y="558535"/>
            <a:ext cx="6240194" cy="993914"/>
          </a:xfrm>
        </p:spPr>
        <p:txBody>
          <a:bodyPr>
            <a:normAutofit/>
          </a:bodyPr>
          <a:lstStyle/>
          <a:p>
            <a:pPr algn="ctr">
              <a:defRPr/>
            </a:pPr>
            <a:r>
              <a:rPr lang="en-US" sz="4400" b="1" dirty="0">
                <a:latin typeface="+mj-lt"/>
              </a:rPr>
              <a:t>Stress First Aid is NOT:</a:t>
            </a:r>
          </a:p>
        </p:txBody>
      </p:sp>
      <p:graphicFrame>
        <p:nvGraphicFramePr>
          <p:cNvPr id="11" name="Content Placeholder 5">
            <a:extLst>
              <a:ext uri="{FF2B5EF4-FFF2-40B4-BE49-F238E27FC236}">
                <a16:creationId xmlns:a16="http://schemas.microsoft.com/office/drawing/2014/main" id="{0F47575A-0A76-489B-873E-69222CED1834}"/>
              </a:ext>
            </a:extLst>
          </p:cNvPr>
          <p:cNvGraphicFramePr>
            <a:graphicFrameLocks/>
          </p:cNvGraphicFramePr>
          <p:nvPr/>
        </p:nvGraphicFramePr>
        <p:xfrm>
          <a:off x="1582178" y="1628649"/>
          <a:ext cx="9390622" cy="3722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199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7561-C687-724F-A376-87D6985D9102}"/>
              </a:ext>
            </a:extLst>
          </p:cNvPr>
          <p:cNvSpPr>
            <a:spLocks noGrp="1"/>
          </p:cNvSpPr>
          <p:nvPr>
            <p:ph type="title"/>
          </p:nvPr>
        </p:nvSpPr>
        <p:spPr>
          <a:xfrm>
            <a:off x="952500" y="191806"/>
            <a:ext cx="10800000" cy="1030931"/>
          </a:xfrm>
        </p:spPr>
        <p:txBody>
          <a:bodyPr/>
          <a:lstStyle/>
          <a:p>
            <a:r>
              <a:rPr lang="en-GB" sz="3200" dirty="0"/>
              <a:t>The Stress Continuum Model Helps us </a:t>
            </a:r>
            <a:r>
              <a:rPr lang="en-GB" sz="3200" i="1" u="sng" dirty="0"/>
              <a:t>Recognize</a:t>
            </a:r>
            <a:r>
              <a:rPr lang="en-GB" sz="3200" dirty="0"/>
              <a:t> Stress Early and Move it to the More Manageable ‘</a:t>
            </a:r>
            <a:r>
              <a:rPr lang="en-GB" sz="3200" dirty="0" err="1"/>
              <a:t>Colors</a:t>
            </a:r>
            <a:r>
              <a:rPr lang="en-GB" sz="3200" dirty="0"/>
              <a:t>’ of the Continuum</a:t>
            </a:r>
            <a:endParaRPr lang="en-GB" sz="3200" b="0" dirty="0">
              <a:solidFill>
                <a:schemeClr val="accent2"/>
              </a:solidFill>
              <a:latin typeface="MFT Perfected" panose="03060602030307070804" pitchFamily="66" charset="77"/>
            </a:endParaRPr>
          </a:p>
        </p:txBody>
      </p:sp>
      <p:graphicFrame>
        <p:nvGraphicFramePr>
          <p:cNvPr id="9" name="TextBox 8">
            <a:extLst>
              <a:ext uri="{FF2B5EF4-FFF2-40B4-BE49-F238E27FC236}">
                <a16:creationId xmlns:a16="http://schemas.microsoft.com/office/drawing/2014/main" id="{33602DC6-B4DF-4365-9184-A6006860BED9}"/>
              </a:ext>
            </a:extLst>
          </p:cNvPr>
          <p:cNvGraphicFramePr/>
          <p:nvPr>
            <p:extLst>
              <p:ext uri="{D42A27DB-BD31-4B8C-83A1-F6EECF244321}">
                <p14:modId xmlns:p14="http://schemas.microsoft.com/office/powerpoint/2010/main" val="1979544713"/>
              </p:ext>
            </p:extLst>
          </p:nvPr>
        </p:nvGraphicFramePr>
        <p:xfrm>
          <a:off x="1238582" y="1379870"/>
          <a:ext cx="9714835" cy="4852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532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34BA44-AB05-4B17-80AA-BDC05EF5A0D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771" y="5988962"/>
            <a:ext cx="1264051" cy="798756"/>
          </a:xfrm>
          <a:prstGeom prst="rect">
            <a:avLst/>
          </a:prstGeom>
        </p:spPr>
      </p:pic>
      <p:pic>
        <p:nvPicPr>
          <p:cNvPr id="7" name="Picture 6">
            <a:extLst>
              <a:ext uri="{FF2B5EF4-FFF2-40B4-BE49-F238E27FC236}">
                <a16:creationId xmlns:a16="http://schemas.microsoft.com/office/drawing/2014/main" id="{B85CCFE4-2551-4695-8905-D955E1944A95}"/>
              </a:ext>
            </a:extLst>
          </p:cNvPr>
          <p:cNvPicPr>
            <a:picLocks noChangeAspect="1"/>
          </p:cNvPicPr>
          <p:nvPr/>
        </p:nvPicPr>
        <p:blipFill>
          <a:blip r:embed="rId4">
            <a:duotone>
              <a:schemeClr val="bg2">
                <a:shade val="45000"/>
                <a:satMod val="135000"/>
              </a:schemeClr>
              <a:prstClr val="white"/>
            </a:duotone>
          </a:blip>
          <a:stretch>
            <a:fillRect/>
          </a:stretch>
        </p:blipFill>
        <p:spPr>
          <a:xfrm>
            <a:off x="10082661" y="273003"/>
            <a:ext cx="1852603" cy="1597659"/>
          </a:xfrm>
          <a:prstGeom prst="rect">
            <a:avLst/>
          </a:prstGeom>
        </p:spPr>
      </p:pic>
      <p:sp>
        <p:nvSpPr>
          <p:cNvPr id="10241" name="Title 1"/>
          <p:cNvSpPr>
            <a:spLocks noGrp="1"/>
          </p:cNvSpPr>
          <p:nvPr>
            <p:ph type="title"/>
          </p:nvPr>
        </p:nvSpPr>
        <p:spPr>
          <a:xfrm>
            <a:off x="838200" y="-7189"/>
            <a:ext cx="10515600" cy="1030931"/>
          </a:xfrm>
          <a:noFill/>
        </p:spPr>
        <p:txBody>
          <a:bodyPr anchor="b">
            <a:normAutofit/>
          </a:bodyPr>
          <a:lstStyle/>
          <a:p>
            <a:pPr algn="ctr"/>
            <a:r>
              <a:rPr lang="en-US" sz="4400" b="1" dirty="0">
                <a:solidFill>
                  <a:schemeClr val="accent4">
                    <a:lumMod val="75000"/>
                  </a:schemeClr>
                </a:solidFill>
                <a:latin typeface="+mj-lt"/>
                <a:ea typeface="+mn-ea"/>
                <a:cs typeface="Calibri" charset="0"/>
              </a:rPr>
              <a:t>Check and Connect</a:t>
            </a:r>
          </a:p>
        </p:txBody>
      </p:sp>
      <p:sp>
        <p:nvSpPr>
          <p:cNvPr id="3" name="Content Placeholder 2">
            <a:extLst>
              <a:ext uri="{FF2B5EF4-FFF2-40B4-BE49-F238E27FC236}">
                <a16:creationId xmlns:a16="http://schemas.microsoft.com/office/drawing/2014/main" id="{E1539730-719C-2640-A453-4AB83F280029}"/>
              </a:ext>
            </a:extLst>
          </p:cNvPr>
          <p:cNvSpPr>
            <a:spLocks noGrp="1"/>
          </p:cNvSpPr>
          <p:nvPr>
            <p:ph idx="1"/>
          </p:nvPr>
        </p:nvSpPr>
        <p:spPr>
          <a:xfrm>
            <a:off x="453166" y="1487350"/>
            <a:ext cx="4410000" cy="3139514"/>
          </a:xfrm>
          <a:noFill/>
        </p:spPr>
        <p:txBody>
          <a:bodyPr>
            <a:noAutofit/>
          </a:bodyPr>
          <a:lstStyle/>
          <a:p>
            <a:pPr marL="0" indent="0" algn="ctr">
              <a:buNone/>
            </a:pPr>
            <a:r>
              <a:rPr lang="en-US" sz="3200" b="1" dirty="0">
                <a:solidFill>
                  <a:srgbClr val="9494D1"/>
                </a:solidFill>
                <a:latin typeface="Arial" panose="020B0604020202020204" pitchFamily="34" charset="0"/>
                <a:cs typeface="Arial" panose="020B0604020202020204" pitchFamily="34" charset="0"/>
              </a:rPr>
              <a:t>Check</a:t>
            </a:r>
          </a:p>
          <a:p>
            <a:pPr lvl="1"/>
            <a:r>
              <a:rPr lang="en-US" sz="2200" dirty="0">
                <a:latin typeface="Arial" panose="020B0604020202020204" pitchFamily="34" charset="0"/>
                <a:cs typeface="Arial" panose="020B0604020202020204" pitchFamily="34" charset="0"/>
              </a:rPr>
              <a:t>Become more aware of changes in behavior that result from stress</a:t>
            </a:r>
          </a:p>
          <a:p>
            <a:pPr lvl="1"/>
            <a:r>
              <a:rPr lang="en-US" sz="2200" dirty="0">
                <a:latin typeface="Arial" panose="020B0604020202020204" pitchFamily="34" charset="0"/>
                <a:cs typeface="Arial" panose="020B0604020202020204" pitchFamily="34" charset="0"/>
              </a:rPr>
              <a:t>Those who are stressed may not be aware of their reactions or risk, or not willing or able to reach out.</a:t>
            </a:r>
          </a:p>
        </p:txBody>
      </p:sp>
      <p:sp>
        <p:nvSpPr>
          <p:cNvPr id="4" name="Content Placeholder 3">
            <a:extLst>
              <a:ext uri="{FF2B5EF4-FFF2-40B4-BE49-F238E27FC236}">
                <a16:creationId xmlns:a16="http://schemas.microsoft.com/office/drawing/2014/main" id="{7B54F24F-F8A4-468D-9CAE-E672084C258E}"/>
              </a:ext>
            </a:extLst>
          </p:cNvPr>
          <p:cNvSpPr>
            <a:spLocks noGrp="1"/>
          </p:cNvSpPr>
          <p:nvPr>
            <p:ph sz="half" idx="4294967295"/>
          </p:nvPr>
        </p:nvSpPr>
        <p:spPr>
          <a:xfrm>
            <a:off x="6362020" y="1444804"/>
            <a:ext cx="5181600" cy="4351337"/>
          </a:xfrm>
        </p:spPr>
        <p:txBody>
          <a:bodyPr/>
          <a:lstStyle/>
          <a:p>
            <a:pPr marL="0" indent="0" algn="ctr">
              <a:buNone/>
            </a:pPr>
            <a:r>
              <a:rPr lang="en-US" sz="3200" b="1" dirty="0">
                <a:solidFill>
                  <a:srgbClr val="9494D1"/>
                </a:solidFill>
                <a:latin typeface="Arial" panose="020B0604020202020204" pitchFamily="34" charset="0"/>
                <a:cs typeface="Arial" panose="020B0604020202020204" pitchFamily="34" charset="0"/>
              </a:rPr>
              <a:t>Connect</a:t>
            </a:r>
          </a:p>
          <a:p>
            <a:pPr lvl="1"/>
            <a:r>
              <a:rPr lang="en-US" sz="2200" dirty="0">
                <a:latin typeface="Arial" panose="020B0604020202020204" pitchFamily="34" charset="0"/>
                <a:cs typeface="Arial" panose="020B0604020202020204" pitchFamily="34" charset="0"/>
              </a:rPr>
              <a:t>Collaborate with others who can help, or who need to know.</a:t>
            </a:r>
          </a:p>
          <a:p>
            <a:pPr lvl="1"/>
            <a:r>
              <a:rPr lang="en-US" sz="2200" dirty="0">
                <a:latin typeface="Arial" panose="020B0604020202020204" pitchFamily="34" charset="0"/>
                <a:cs typeface="Arial" panose="020B0604020202020204" pitchFamily="34" charset="0"/>
              </a:rPr>
              <a:t>SFA is </a:t>
            </a:r>
            <a:r>
              <a:rPr lang="en-US" sz="2200" b="1" u="sng" dirty="0">
                <a:latin typeface="Arial" panose="020B0604020202020204" pitchFamily="34" charset="0"/>
                <a:cs typeface="Arial" panose="020B0604020202020204" pitchFamily="34" charset="0"/>
              </a:rPr>
              <a:t>not</a:t>
            </a:r>
            <a:r>
              <a:rPr lang="en-US" sz="2200" dirty="0">
                <a:latin typeface="Arial" panose="020B0604020202020204" pitchFamily="34" charset="0"/>
                <a:cs typeface="Arial" panose="020B0604020202020204" pitchFamily="34" charset="0"/>
              </a:rPr>
              <a:t> meant to address all ranges of issues.</a:t>
            </a:r>
          </a:p>
          <a:p>
            <a:endParaRPr lang="en-US" dirty="0">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797E0B22-7B10-49D1-99D8-3AEDCF0F0D14}"/>
              </a:ext>
            </a:extLst>
          </p:cNvPr>
          <p:cNvGraphicFramePr>
            <a:graphicFrameLocks/>
          </p:cNvGraphicFramePr>
          <p:nvPr>
            <p:extLst>
              <p:ext uri="{D42A27DB-BD31-4B8C-83A1-F6EECF244321}">
                <p14:modId xmlns:p14="http://schemas.microsoft.com/office/powerpoint/2010/main" val="98588667"/>
              </p:ext>
            </p:extLst>
          </p:nvPr>
        </p:nvGraphicFramePr>
        <p:xfrm>
          <a:off x="185795" y="4626864"/>
          <a:ext cx="5323776" cy="2231136"/>
        </p:xfrm>
        <a:graphic>
          <a:graphicData uri="http://schemas.openxmlformats.org/drawingml/2006/table">
            <a:tbl>
              <a:tblPr firstRow="1" bandRow="1"/>
              <a:tblGrid>
                <a:gridCol w="1211929">
                  <a:extLst>
                    <a:ext uri="{9D8B030D-6E8A-4147-A177-3AD203B41FA5}">
                      <a16:colId xmlns:a16="http://schemas.microsoft.com/office/drawing/2014/main" val="2098932203"/>
                    </a:ext>
                  </a:extLst>
                </a:gridCol>
                <a:gridCol w="1248127">
                  <a:extLst>
                    <a:ext uri="{9D8B030D-6E8A-4147-A177-3AD203B41FA5}">
                      <a16:colId xmlns:a16="http://schemas.microsoft.com/office/drawing/2014/main" val="1254145599"/>
                    </a:ext>
                  </a:extLst>
                </a:gridCol>
                <a:gridCol w="1323770">
                  <a:extLst>
                    <a:ext uri="{9D8B030D-6E8A-4147-A177-3AD203B41FA5}">
                      <a16:colId xmlns:a16="http://schemas.microsoft.com/office/drawing/2014/main" val="684466251"/>
                    </a:ext>
                  </a:extLst>
                </a:gridCol>
                <a:gridCol w="1539950">
                  <a:extLst>
                    <a:ext uri="{9D8B030D-6E8A-4147-A177-3AD203B41FA5}">
                      <a16:colId xmlns:a16="http://schemas.microsoft.com/office/drawing/2014/main" val="747940415"/>
                    </a:ext>
                  </a:extLst>
                </a:gridCol>
              </a:tblGrid>
              <a:tr h="2231136">
                <a:tc>
                  <a:txBody>
                    <a:bodyPr/>
                    <a:lstStyle>
                      <a:lvl1pPr marL="0" algn="l" defTabSz="1463040" rtl="0" eaLnBrk="1" latinLnBrk="0" hangingPunct="1">
                        <a:defRPr sz="2880" b="1" kern="1200">
                          <a:solidFill>
                            <a:schemeClr val="lt1"/>
                          </a:solidFill>
                          <a:latin typeface="Calibri"/>
                        </a:defRPr>
                      </a:lvl1pPr>
                      <a:lvl2pPr marL="731520" algn="l" defTabSz="1463040" rtl="0" eaLnBrk="1" latinLnBrk="0" hangingPunct="1">
                        <a:defRPr sz="2880" b="1" kern="1200">
                          <a:solidFill>
                            <a:schemeClr val="lt1"/>
                          </a:solidFill>
                          <a:latin typeface="Calibri"/>
                        </a:defRPr>
                      </a:lvl2pPr>
                      <a:lvl3pPr marL="1463040" algn="l" defTabSz="1463040" rtl="0" eaLnBrk="1" latinLnBrk="0" hangingPunct="1">
                        <a:defRPr sz="2880" b="1" kern="1200">
                          <a:solidFill>
                            <a:schemeClr val="lt1"/>
                          </a:solidFill>
                          <a:latin typeface="Calibri"/>
                        </a:defRPr>
                      </a:lvl3pPr>
                      <a:lvl4pPr marL="2194560" algn="l" defTabSz="1463040" rtl="0" eaLnBrk="1" latinLnBrk="0" hangingPunct="1">
                        <a:defRPr sz="2880" b="1" kern="1200">
                          <a:solidFill>
                            <a:schemeClr val="lt1"/>
                          </a:solidFill>
                          <a:latin typeface="Calibri"/>
                        </a:defRPr>
                      </a:lvl4pPr>
                      <a:lvl5pPr marL="2926080" algn="l" defTabSz="1463040" rtl="0" eaLnBrk="1" latinLnBrk="0" hangingPunct="1">
                        <a:defRPr sz="2880" b="1" kern="1200">
                          <a:solidFill>
                            <a:schemeClr val="lt1"/>
                          </a:solidFill>
                          <a:latin typeface="Calibri"/>
                        </a:defRPr>
                      </a:lvl5pPr>
                      <a:lvl6pPr marL="3657600" algn="l" defTabSz="1463040" rtl="0" eaLnBrk="1" latinLnBrk="0" hangingPunct="1">
                        <a:defRPr sz="2880" b="1" kern="1200">
                          <a:solidFill>
                            <a:schemeClr val="lt1"/>
                          </a:solidFill>
                          <a:latin typeface="Calibri"/>
                        </a:defRPr>
                      </a:lvl6pPr>
                      <a:lvl7pPr marL="4389120" algn="l" defTabSz="1463040" rtl="0" eaLnBrk="1" latinLnBrk="0" hangingPunct="1">
                        <a:defRPr sz="2880" b="1" kern="1200">
                          <a:solidFill>
                            <a:schemeClr val="lt1"/>
                          </a:solidFill>
                          <a:latin typeface="Calibri"/>
                        </a:defRPr>
                      </a:lvl7pPr>
                      <a:lvl8pPr marL="5120640" algn="l" defTabSz="1463040" rtl="0" eaLnBrk="1" latinLnBrk="0" hangingPunct="1">
                        <a:defRPr sz="2880" b="1" kern="1200">
                          <a:solidFill>
                            <a:schemeClr val="lt1"/>
                          </a:solidFill>
                          <a:latin typeface="Calibri"/>
                        </a:defRPr>
                      </a:lvl8pPr>
                      <a:lvl9pPr marL="5852160" algn="l" defTabSz="1463040" rtl="0" eaLnBrk="1" latinLnBrk="0" hangingPunct="1">
                        <a:defRPr sz="2880" b="1" kern="1200">
                          <a:solidFill>
                            <a:schemeClr val="lt1"/>
                          </a:solidFill>
                          <a:latin typeface="Calibri"/>
                        </a:defRPr>
                      </a:lvl9pPr>
                    </a:lstStyle>
                    <a:p>
                      <a:pPr algn="ctr"/>
                      <a:r>
                        <a:rPr lang="en-US" sz="1900" dirty="0">
                          <a:solidFill>
                            <a:schemeClr val="tx1">
                              <a:lumMod val="50000"/>
                            </a:schemeClr>
                          </a:solidFill>
                        </a:rPr>
                        <a:t>GREEN </a:t>
                      </a:r>
                    </a:p>
                    <a:p>
                      <a:pPr algn="ctr"/>
                      <a:endParaRPr lang="en-US" sz="1900" dirty="0">
                        <a:solidFill>
                          <a:schemeClr val="tx1">
                            <a:lumMod val="50000"/>
                          </a:schemeClr>
                        </a:solidFill>
                      </a:endParaRPr>
                    </a:p>
                    <a:p>
                      <a:pPr algn="ctr"/>
                      <a:r>
                        <a:rPr lang="en-US" sz="1900" dirty="0">
                          <a:solidFill>
                            <a:schemeClr val="tx1">
                              <a:lumMod val="50000"/>
                            </a:schemeClr>
                          </a:solidFill>
                        </a:rPr>
                        <a:t>(Rested and Ready to Support Others)</a:t>
                      </a:r>
                    </a:p>
                  </a:txBody>
                  <a:tcPr marL="61245" marR="61245" marT="30623" marB="3062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1463040" rtl="0" eaLnBrk="1" latinLnBrk="0" hangingPunct="1">
                        <a:defRPr sz="2880" b="1" kern="1200">
                          <a:solidFill>
                            <a:schemeClr val="lt1"/>
                          </a:solidFill>
                          <a:latin typeface="Calibri"/>
                        </a:defRPr>
                      </a:lvl1pPr>
                      <a:lvl2pPr marL="731520" algn="l" defTabSz="1463040" rtl="0" eaLnBrk="1" latinLnBrk="0" hangingPunct="1">
                        <a:defRPr sz="2880" b="1" kern="1200">
                          <a:solidFill>
                            <a:schemeClr val="lt1"/>
                          </a:solidFill>
                          <a:latin typeface="Calibri"/>
                        </a:defRPr>
                      </a:lvl2pPr>
                      <a:lvl3pPr marL="1463040" algn="l" defTabSz="1463040" rtl="0" eaLnBrk="1" latinLnBrk="0" hangingPunct="1">
                        <a:defRPr sz="2880" b="1" kern="1200">
                          <a:solidFill>
                            <a:schemeClr val="lt1"/>
                          </a:solidFill>
                          <a:latin typeface="Calibri"/>
                        </a:defRPr>
                      </a:lvl3pPr>
                      <a:lvl4pPr marL="2194560" algn="l" defTabSz="1463040" rtl="0" eaLnBrk="1" latinLnBrk="0" hangingPunct="1">
                        <a:defRPr sz="2880" b="1" kern="1200">
                          <a:solidFill>
                            <a:schemeClr val="lt1"/>
                          </a:solidFill>
                          <a:latin typeface="Calibri"/>
                        </a:defRPr>
                      </a:lvl4pPr>
                      <a:lvl5pPr marL="2926080" algn="l" defTabSz="1463040" rtl="0" eaLnBrk="1" latinLnBrk="0" hangingPunct="1">
                        <a:defRPr sz="2880" b="1" kern="1200">
                          <a:solidFill>
                            <a:schemeClr val="lt1"/>
                          </a:solidFill>
                          <a:latin typeface="Calibri"/>
                        </a:defRPr>
                      </a:lvl5pPr>
                      <a:lvl6pPr marL="3657600" algn="l" defTabSz="1463040" rtl="0" eaLnBrk="1" latinLnBrk="0" hangingPunct="1">
                        <a:defRPr sz="2880" b="1" kern="1200">
                          <a:solidFill>
                            <a:schemeClr val="lt1"/>
                          </a:solidFill>
                          <a:latin typeface="Calibri"/>
                        </a:defRPr>
                      </a:lvl6pPr>
                      <a:lvl7pPr marL="4389120" algn="l" defTabSz="1463040" rtl="0" eaLnBrk="1" latinLnBrk="0" hangingPunct="1">
                        <a:defRPr sz="2880" b="1" kern="1200">
                          <a:solidFill>
                            <a:schemeClr val="lt1"/>
                          </a:solidFill>
                          <a:latin typeface="Calibri"/>
                        </a:defRPr>
                      </a:lvl7pPr>
                      <a:lvl8pPr marL="5120640" algn="l" defTabSz="1463040" rtl="0" eaLnBrk="1" latinLnBrk="0" hangingPunct="1">
                        <a:defRPr sz="2880" b="1" kern="1200">
                          <a:solidFill>
                            <a:schemeClr val="lt1"/>
                          </a:solidFill>
                          <a:latin typeface="Calibri"/>
                        </a:defRPr>
                      </a:lvl8pPr>
                      <a:lvl9pPr marL="5852160" algn="l" defTabSz="1463040" rtl="0" eaLnBrk="1" latinLnBrk="0" hangingPunct="1">
                        <a:defRPr sz="2880" b="1" kern="1200">
                          <a:solidFill>
                            <a:schemeClr val="lt1"/>
                          </a:solidFill>
                          <a:latin typeface="Calibri"/>
                        </a:defRPr>
                      </a:lvl9pPr>
                    </a:lstStyle>
                    <a:p>
                      <a:pPr algn="ctr"/>
                      <a:r>
                        <a:rPr lang="en-US" sz="1900" dirty="0">
                          <a:solidFill>
                            <a:schemeClr val="tx1">
                              <a:lumMod val="50000"/>
                            </a:schemeClr>
                          </a:solidFill>
                        </a:rPr>
                        <a:t>YELLOW </a:t>
                      </a:r>
                    </a:p>
                    <a:p>
                      <a:pPr algn="ctr"/>
                      <a:endParaRPr lang="en-US" sz="1900" dirty="0">
                        <a:solidFill>
                          <a:schemeClr val="tx1">
                            <a:lumMod val="50000"/>
                          </a:schemeClr>
                        </a:solidFill>
                      </a:endParaRPr>
                    </a:p>
                    <a:p>
                      <a:pPr algn="ctr"/>
                      <a:r>
                        <a:rPr lang="en-US" sz="1900" dirty="0">
                          <a:solidFill>
                            <a:schemeClr val="tx1">
                              <a:lumMod val="50000"/>
                            </a:schemeClr>
                          </a:solidFill>
                        </a:rPr>
                        <a:t>(Feeling Some Stress) </a:t>
                      </a:r>
                      <a:r>
                        <a:rPr lang="en-US" sz="1900" dirty="0"/>
                        <a:t/>
                      </a:r>
                      <a:br>
                        <a:rPr lang="en-US" sz="1900" dirty="0"/>
                      </a:br>
                      <a:endParaRPr lang="en-US" sz="1900" dirty="0"/>
                    </a:p>
                  </a:txBody>
                  <a:tcPr marL="61245" marR="61245" marT="30623" marB="3062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l" defTabSz="1463040" rtl="0" eaLnBrk="1" latinLnBrk="0" hangingPunct="1">
                        <a:defRPr sz="2880" b="1" kern="1200">
                          <a:solidFill>
                            <a:schemeClr val="lt1"/>
                          </a:solidFill>
                          <a:latin typeface="Calibri"/>
                        </a:defRPr>
                      </a:lvl1pPr>
                      <a:lvl2pPr marL="731520" algn="l" defTabSz="1463040" rtl="0" eaLnBrk="1" latinLnBrk="0" hangingPunct="1">
                        <a:defRPr sz="2880" b="1" kern="1200">
                          <a:solidFill>
                            <a:schemeClr val="lt1"/>
                          </a:solidFill>
                          <a:latin typeface="Calibri"/>
                        </a:defRPr>
                      </a:lvl2pPr>
                      <a:lvl3pPr marL="1463040" algn="l" defTabSz="1463040" rtl="0" eaLnBrk="1" latinLnBrk="0" hangingPunct="1">
                        <a:defRPr sz="2880" b="1" kern="1200">
                          <a:solidFill>
                            <a:schemeClr val="lt1"/>
                          </a:solidFill>
                          <a:latin typeface="Calibri"/>
                        </a:defRPr>
                      </a:lvl3pPr>
                      <a:lvl4pPr marL="2194560" algn="l" defTabSz="1463040" rtl="0" eaLnBrk="1" latinLnBrk="0" hangingPunct="1">
                        <a:defRPr sz="2880" b="1" kern="1200">
                          <a:solidFill>
                            <a:schemeClr val="lt1"/>
                          </a:solidFill>
                          <a:latin typeface="Calibri"/>
                        </a:defRPr>
                      </a:lvl4pPr>
                      <a:lvl5pPr marL="2926080" algn="l" defTabSz="1463040" rtl="0" eaLnBrk="1" latinLnBrk="0" hangingPunct="1">
                        <a:defRPr sz="2880" b="1" kern="1200">
                          <a:solidFill>
                            <a:schemeClr val="lt1"/>
                          </a:solidFill>
                          <a:latin typeface="Calibri"/>
                        </a:defRPr>
                      </a:lvl5pPr>
                      <a:lvl6pPr marL="3657600" algn="l" defTabSz="1463040" rtl="0" eaLnBrk="1" latinLnBrk="0" hangingPunct="1">
                        <a:defRPr sz="2880" b="1" kern="1200">
                          <a:solidFill>
                            <a:schemeClr val="lt1"/>
                          </a:solidFill>
                          <a:latin typeface="Calibri"/>
                        </a:defRPr>
                      </a:lvl6pPr>
                      <a:lvl7pPr marL="4389120" algn="l" defTabSz="1463040" rtl="0" eaLnBrk="1" latinLnBrk="0" hangingPunct="1">
                        <a:defRPr sz="2880" b="1" kern="1200">
                          <a:solidFill>
                            <a:schemeClr val="lt1"/>
                          </a:solidFill>
                          <a:latin typeface="Calibri"/>
                        </a:defRPr>
                      </a:lvl7pPr>
                      <a:lvl8pPr marL="5120640" algn="l" defTabSz="1463040" rtl="0" eaLnBrk="1" latinLnBrk="0" hangingPunct="1">
                        <a:defRPr sz="2880" b="1" kern="1200">
                          <a:solidFill>
                            <a:schemeClr val="lt1"/>
                          </a:solidFill>
                          <a:latin typeface="Calibri"/>
                        </a:defRPr>
                      </a:lvl8pPr>
                      <a:lvl9pPr marL="5852160" algn="l" defTabSz="1463040" rtl="0" eaLnBrk="1" latinLnBrk="0" hangingPunct="1">
                        <a:defRPr sz="2880" b="1" kern="1200">
                          <a:solidFill>
                            <a:schemeClr val="lt1"/>
                          </a:solidFill>
                          <a:latin typeface="Calibri"/>
                        </a:defRPr>
                      </a:lvl9pPr>
                    </a:lstStyle>
                    <a:p>
                      <a:pPr algn="ctr"/>
                      <a:r>
                        <a:rPr lang="en-US" sz="1900" dirty="0">
                          <a:solidFill>
                            <a:schemeClr val="tx1">
                              <a:lumMod val="50000"/>
                            </a:schemeClr>
                          </a:solidFill>
                        </a:rPr>
                        <a:t>ORANGE </a:t>
                      </a:r>
                    </a:p>
                    <a:p>
                      <a:pPr algn="ctr"/>
                      <a:endParaRPr lang="en-US" sz="1900" dirty="0">
                        <a:solidFill>
                          <a:schemeClr val="tx1">
                            <a:lumMod val="50000"/>
                          </a:schemeClr>
                        </a:solidFill>
                      </a:endParaRPr>
                    </a:p>
                    <a:p>
                      <a:pPr algn="ctr"/>
                      <a:r>
                        <a:rPr lang="en-US" sz="1900" dirty="0">
                          <a:solidFill>
                            <a:schemeClr val="tx1">
                              <a:lumMod val="50000"/>
                            </a:schemeClr>
                          </a:solidFill>
                        </a:rPr>
                        <a:t>(The Strain and Drain is Taking a Toll) </a:t>
                      </a:r>
                    </a:p>
                  </a:txBody>
                  <a:tcPr marL="61245" marR="61245" marT="30623" marB="3062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C000"/>
                    </a:solidFill>
                  </a:tcPr>
                </a:tc>
                <a:tc>
                  <a:txBody>
                    <a:bodyPr/>
                    <a:lstStyle>
                      <a:lvl1pPr marL="0" algn="l" defTabSz="1463040" rtl="0" eaLnBrk="1" latinLnBrk="0" hangingPunct="1">
                        <a:defRPr sz="2880" b="1" kern="1200">
                          <a:solidFill>
                            <a:schemeClr val="lt1"/>
                          </a:solidFill>
                          <a:latin typeface="Calibri"/>
                        </a:defRPr>
                      </a:lvl1pPr>
                      <a:lvl2pPr marL="731520" algn="l" defTabSz="1463040" rtl="0" eaLnBrk="1" latinLnBrk="0" hangingPunct="1">
                        <a:defRPr sz="2880" b="1" kern="1200">
                          <a:solidFill>
                            <a:schemeClr val="lt1"/>
                          </a:solidFill>
                          <a:latin typeface="Calibri"/>
                        </a:defRPr>
                      </a:lvl2pPr>
                      <a:lvl3pPr marL="1463040" algn="l" defTabSz="1463040" rtl="0" eaLnBrk="1" latinLnBrk="0" hangingPunct="1">
                        <a:defRPr sz="2880" b="1" kern="1200">
                          <a:solidFill>
                            <a:schemeClr val="lt1"/>
                          </a:solidFill>
                          <a:latin typeface="Calibri"/>
                        </a:defRPr>
                      </a:lvl3pPr>
                      <a:lvl4pPr marL="2194560" algn="l" defTabSz="1463040" rtl="0" eaLnBrk="1" latinLnBrk="0" hangingPunct="1">
                        <a:defRPr sz="2880" b="1" kern="1200">
                          <a:solidFill>
                            <a:schemeClr val="lt1"/>
                          </a:solidFill>
                          <a:latin typeface="Calibri"/>
                        </a:defRPr>
                      </a:lvl4pPr>
                      <a:lvl5pPr marL="2926080" algn="l" defTabSz="1463040" rtl="0" eaLnBrk="1" latinLnBrk="0" hangingPunct="1">
                        <a:defRPr sz="2880" b="1" kern="1200">
                          <a:solidFill>
                            <a:schemeClr val="lt1"/>
                          </a:solidFill>
                          <a:latin typeface="Calibri"/>
                        </a:defRPr>
                      </a:lvl5pPr>
                      <a:lvl6pPr marL="3657600" algn="l" defTabSz="1463040" rtl="0" eaLnBrk="1" latinLnBrk="0" hangingPunct="1">
                        <a:defRPr sz="2880" b="1" kern="1200">
                          <a:solidFill>
                            <a:schemeClr val="lt1"/>
                          </a:solidFill>
                          <a:latin typeface="Calibri"/>
                        </a:defRPr>
                      </a:lvl6pPr>
                      <a:lvl7pPr marL="4389120" algn="l" defTabSz="1463040" rtl="0" eaLnBrk="1" latinLnBrk="0" hangingPunct="1">
                        <a:defRPr sz="2880" b="1" kern="1200">
                          <a:solidFill>
                            <a:schemeClr val="lt1"/>
                          </a:solidFill>
                          <a:latin typeface="Calibri"/>
                        </a:defRPr>
                      </a:lvl7pPr>
                      <a:lvl8pPr marL="5120640" algn="l" defTabSz="1463040" rtl="0" eaLnBrk="1" latinLnBrk="0" hangingPunct="1">
                        <a:defRPr sz="2880" b="1" kern="1200">
                          <a:solidFill>
                            <a:schemeClr val="lt1"/>
                          </a:solidFill>
                          <a:latin typeface="Calibri"/>
                        </a:defRPr>
                      </a:lvl8pPr>
                      <a:lvl9pPr marL="5852160" algn="l" defTabSz="1463040" rtl="0" eaLnBrk="1" latinLnBrk="0" hangingPunct="1">
                        <a:defRPr sz="2880" b="1" kern="1200">
                          <a:solidFill>
                            <a:schemeClr val="lt1"/>
                          </a:solidFill>
                          <a:latin typeface="Calibri"/>
                        </a:defRPr>
                      </a:lvl9pPr>
                    </a:lstStyle>
                    <a:p>
                      <a:pPr algn="ctr"/>
                      <a:r>
                        <a:rPr lang="en-US" sz="1900" dirty="0">
                          <a:solidFill>
                            <a:schemeClr val="tx1">
                              <a:lumMod val="50000"/>
                            </a:schemeClr>
                          </a:solidFill>
                        </a:rPr>
                        <a:t>RED </a:t>
                      </a:r>
                      <a:br>
                        <a:rPr lang="en-US" sz="1900" dirty="0">
                          <a:solidFill>
                            <a:schemeClr val="tx1">
                              <a:lumMod val="50000"/>
                            </a:schemeClr>
                          </a:solidFill>
                        </a:rPr>
                      </a:br>
                      <a:endParaRPr lang="en-US" sz="1900" dirty="0">
                        <a:solidFill>
                          <a:schemeClr val="tx1">
                            <a:lumMod val="50000"/>
                          </a:schemeClr>
                        </a:solidFill>
                      </a:endParaRPr>
                    </a:p>
                    <a:p>
                      <a:pPr algn="ctr"/>
                      <a:r>
                        <a:rPr lang="en-US" sz="1900" dirty="0">
                          <a:solidFill>
                            <a:schemeClr val="tx1">
                              <a:lumMod val="50000"/>
                            </a:schemeClr>
                          </a:solidFill>
                        </a:rPr>
                        <a:t>(Severity of Stress is Harming My Functioning) </a:t>
                      </a:r>
                    </a:p>
                  </a:txBody>
                  <a:tcPr marL="61245" marR="61245" marT="30623" marB="30623">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31414183"/>
                  </a:ext>
                </a:extLst>
              </a:tr>
            </a:tbl>
          </a:graphicData>
        </a:graphic>
      </p:graphicFrame>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2070" y="3828809"/>
            <a:ext cx="3161500" cy="2816338"/>
          </a:xfrm>
          <a:prstGeom prst="rect">
            <a:avLst/>
          </a:prstGeom>
          <a:noFill/>
          <a:ln>
            <a:noFill/>
          </a:ln>
        </p:spPr>
      </p:pic>
    </p:spTree>
    <p:extLst>
      <p:ext uri="{BB962C8B-B14F-4D97-AF65-F5344CB8AC3E}">
        <p14:creationId xmlns:p14="http://schemas.microsoft.com/office/powerpoint/2010/main" val="939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05C4-4575-839D-9CEB-CCB72542993D}"/>
              </a:ext>
            </a:extLst>
          </p:cNvPr>
          <p:cNvSpPr>
            <a:spLocks noGrp="1"/>
          </p:cNvSpPr>
          <p:nvPr>
            <p:ph type="title"/>
          </p:nvPr>
        </p:nvSpPr>
        <p:spPr/>
        <p:txBody>
          <a:bodyPr/>
          <a:lstStyle/>
          <a:p>
            <a:r>
              <a:rPr lang="en-US" dirty="0"/>
              <a:t>Checking in</a:t>
            </a:r>
          </a:p>
        </p:txBody>
      </p:sp>
      <p:pic>
        <p:nvPicPr>
          <p:cNvPr id="6" name="Content Placeholder 5">
            <a:extLst>
              <a:ext uri="{FF2B5EF4-FFF2-40B4-BE49-F238E27FC236}">
                <a16:creationId xmlns:a16="http://schemas.microsoft.com/office/drawing/2014/main" id="{13A54C83-7549-5897-D405-923301233251}"/>
              </a:ext>
            </a:extLst>
          </p:cNvPr>
          <p:cNvPicPr>
            <a:picLocks noGrp="1" noChangeAspect="1"/>
          </p:cNvPicPr>
          <p:nvPr>
            <p:ph idx="1"/>
          </p:nvPr>
        </p:nvPicPr>
        <p:blipFill>
          <a:blip r:embed="rId2"/>
          <a:stretch>
            <a:fillRect/>
          </a:stretch>
        </p:blipFill>
        <p:spPr>
          <a:xfrm>
            <a:off x="738933" y="1831113"/>
            <a:ext cx="9921046" cy="4306887"/>
          </a:xfrm>
        </p:spPr>
      </p:pic>
    </p:spTree>
    <p:extLst>
      <p:ext uri="{BB962C8B-B14F-4D97-AF65-F5344CB8AC3E}">
        <p14:creationId xmlns:p14="http://schemas.microsoft.com/office/powerpoint/2010/main" val="281218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838200" y="136525"/>
            <a:ext cx="10515600" cy="1030931"/>
          </a:xfrm>
        </p:spPr>
        <p:txBody>
          <a:bodyPr>
            <a:normAutofit/>
          </a:bodyPr>
          <a:lstStyle/>
          <a:p>
            <a:pPr algn="ctr"/>
            <a:r>
              <a:rPr lang="en-US" altLang="en-US" sz="3200" b="1" dirty="0">
                <a:latin typeface="Calibri" panose="020F0502020204030204" pitchFamily="34" charset="0"/>
                <a:cs typeface="Calibri" panose="020F0502020204030204" pitchFamily="34" charset="0"/>
              </a:rPr>
              <a:t>Stress First Aid </a:t>
            </a:r>
            <a:br>
              <a:rPr lang="en-US" altLang="en-US" sz="3200" b="1" dirty="0">
                <a:latin typeface="Calibri" panose="020F0502020204030204" pitchFamily="34" charset="0"/>
                <a:cs typeface="Calibri" panose="020F0502020204030204" pitchFamily="34" charset="0"/>
              </a:rPr>
            </a:br>
            <a:r>
              <a:rPr lang="en-US" altLang="en-US" sz="3200" b="1" dirty="0">
                <a:latin typeface="Calibri" panose="020F0502020204030204" pitchFamily="34" charset="0"/>
                <a:cs typeface="Calibri" panose="020F0502020204030204" pitchFamily="34" charset="0"/>
              </a:rPr>
              <a:t>5 Pillars of Building Resilience </a:t>
            </a:r>
          </a:p>
        </p:txBody>
      </p:sp>
      <p:sp>
        <p:nvSpPr>
          <p:cNvPr id="48131" name="Slide Number Placeholder 4"/>
          <p:cNvSpPr>
            <a:spLocks noGrp="1"/>
          </p:cNvSpPr>
          <p:nvPr>
            <p:ph type="sldNum" sz="quarter" idx="4294967295"/>
          </p:nvPr>
        </p:nvSpPr>
        <p:spPr bwMode="auto">
          <a:xfrm>
            <a:off x="0" y="6356350"/>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13" indent="-285737">
              <a:defRPr>
                <a:solidFill>
                  <a:schemeClr val="tx1"/>
                </a:solidFill>
                <a:latin typeface="Arial" panose="020B0604020202020204" pitchFamily="34" charset="0"/>
                <a:cs typeface="Arial" panose="020B0604020202020204" pitchFamily="34" charset="0"/>
              </a:defRPr>
            </a:lvl2pPr>
            <a:lvl3pPr marL="1142942" indent="-228589">
              <a:defRPr>
                <a:solidFill>
                  <a:schemeClr val="tx1"/>
                </a:solidFill>
                <a:latin typeface="Arial" panose="020B0604020202020204" pitchFamily="34" charset="0"/>
                <a:cs typeface="Arial" panose="020B0604020202020204" pitchFamily="34" charset="0"/>
              </a:defRPr>
            </a:lvl3pPr>
            <a:lvl4pPr marL="1600120" indent="-228589">
              <a:defRPr>
                <a:solidFill>
                  <a:schemeClr val="tx1"/>
                </a:solidFill>
                <a:latin typeface="Arial" panose="020B0604020202020204" pitchFamily="34" charset="0"/>
                <a:cs typeface="Arial" panose="020B0604020202020204" pitchFamily="34" charset="0"/>
              </a:defRPr>
            </a:lvl4pPr>
            <a:lvl5pPr marL="2057298" indent="-228589">
              <a:defRPr>
                <a:solidFill>
                  <a:schemeClr val="tx1"/>
                </a:solidFill>
                <a:latin typeface="Arial" panose="020B0604020202020204" pitchFamily="34" charset="0"/>
                <a:cs typeface="Arial" panose="020B0604020202020204" pitchFamily="34" charset="0"/>
              </a:defRPr>
            </a:lvl5pPr>
            <a:lvl6pPr marL="2514474" indent="-228589" defTabSz="4571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52" indent="-228589" defTabSz="4571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29" indent="-228589" defTabSz="4571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006" indent="-228589" defTabSz="45717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B8C085-852E-450D-99B8-9F711D88B9F9}" type="slidenum">
              <a:rPr lang="en-US" altLang="en-US" smtClean="0">
                <a:solidFill>
                  <a:srgbClr val="53565A"/>
                </a:solidFill>
                <a:latin typeface="Calibri" panose="020F0502020204030204" pitchFamily="34" charset="0"/>
              </a:rPr>
              <a:pPr/>
              <a:t>9</a:t>
            </a:fld>
            <a:endParaRPr lang="en-US" altLang="en-US">
              <a:solidFill>
                <a:srgbClr val="53565A"/>
              </a:solidFill>
              <a:latin typeface="Calibri" panose="020F0502020204030204" pitchFamily="34" charset="0"/>
            </a:endParaRPr>
          </a:p>
        </p:txBody>
      </p:sp>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021" y="1500791"/>
            <a:ext cx="5488631" cy="457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488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orthwell">
      <a:dk1>
        <a:srgbClr val="000000"/>
      </a:dk1>
      <a:lt1>
        <a:srgbClr val="FFFFFF"/>
      </a:lt1>
      <a:dk2>
        <a:srgbClr val="535659"/>
      </a:dk2>
      <a:lt2>
        <a:srgbClr val="BABBBD"/>
      </a:lt2>
      <a:accent1>
        <a:srgbClr val="003CA5"/>
      </a:accent1>
      <a:accent2>
        <a:srgbClr val="009ADF"/>
      </a:accent2>
      <a:accent3>
        <a:srgbClr val="F7A800"/>
      </a:accent3>
      <a:accent4>
        <a:srgbClr val="3CAD2C"/>
      </a:accent4>
      <a:accent5>
        <a:srgbClr val="9F26B5"/>
      </a:accent5>
      <a:accent6>
        <a:srgbClr val="FF681E"/>
      </a:accent6>
      <a:hlink>
        <a:srgbClr val="0563C1"/>
      </a:hlink>
      <a:folHlink>
        <a:srgbClr val="009ADF"/>
      </a:folHlink>
    </a:clrScheme>
    <a:fontScheme name="Northwell">
      <a:majorFont>
        <a:latin typeface="Polaris Condensed Bold"/>
        <a:ea typeface=""/>
        <a:cs typeface=""/>
      </a:majorFont>
      <a:minorFont>
        <a:latin typeface="Polar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ctr">
          <a:defRPr sz="2200" dirty="0">
            <a:solidFill>
              <a:schemeClr val="bg1"/>
            </a:solidFill>
          </a:defRPr>
        </a:defPPr>
      </a:lstStyle>
    </a:txDef>
  </a:objectDefaults>
  <a:extraClrSchemeLst/>
  <a:extLst>
    <a:ext uri="{05A4C25C-085E-4340-85A3-A5531E510DB2}">
      <thm15:themeFamily xmlns:thm15="http://schemas.microsoft.com/office/thememl/2012/main" name="NorthwellPresBlue" id="{C5330D18-B859-F34C-B4B2-476D4F7C32B9}" vid="{10847566-E835-5D4E-86F3-9B5043D939D9}"/>
    </a:ext>
  </a:ext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wh_coh_ppt_blue_4x3_161212">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2163</TotalTime>
  <Words>4859</Words>
  <Application>Microsoft Office PowerPoint</Application>
  <PresentationFormat>Widescreen</PresentationFormat>
  <Paragraphs>466</Paragraphs>
  <Slides>34</Slides>
  <Notes>22</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34</vt:i4>
      </vt:variant>
    </vt:vector>
  </HeadingPairs>
  <TitlesOfParts>
    <vt:vector size="56" baseType="lpstr">
      <vt:lpstr>MS PGothic</vt:lpstr>
      <vt:lpstr>MS PGothic</vt:lpstr>
      <vt:lpstr>Arial</vt:lpstr>
      <vt:lpstr>Arial Narrow</vt:lpstr>
      <vt:lpstr>Calibri</vt:lpstr>
      <vt:lpstr>Calibri Light</vt:lpstr>
      <vt:lpstr>Garamond</vt:lpstr>
      <vt:lpstr>Georgia</vt:lpstr>
      <vt:lpstr>MFT Perfected</vt:lpstr>
      <vt:lpstr>Palatino-Roman</vt:lpstr>
      <vt:lpstr>Polaris</vt:lpstr>
      <vt:lpstr>Polaris Bold</vt:lpstr>
      <vt:lpstr>Polaris Book</vt:lpstr>
      <vt:lpstr>Polaris Condensed Bold</vt:lpstr>
      <vt:lpstr>TheSans</vt:lpstr>
      <vt:lpstr>Wingdings</vt:lpstr>
      <vt:lpstr>ヒラギノ角ゴ Pro W3</vt:lpstr>
      <vt:lpstr>Office Theme</vt:lpstr>
      <vt:lpstr>Office Theme</vt:lpstr>
      <vt:lpstr>2_Office Theme</vt:lpstr>
      <vt:lpstr>Simple Light</vt:lpstr>
      <vt:lpstr>nwh_coh_ppt_blue_4x3_161212</vt:lpstr>
      <vt:lpstr>Stress First Aid for Families</vt:lpstr>
      <vt:lpstr>Objectives for Today</vt:lpstr>
      <vt:lpstr>Origins of Stress First Aid (SFA):  From Military to Healthcare to Schools</vt:lpstr>
      <vt:lpstr>Stress First Aid (SFA) An Organizational Peer Support  &amp; Self-Care Framework</vt:lpstr>
      <vt:lpstr>Stress First Aid is NOT:</vt:lpstr>
      <vt:lpstr>The Stress Continuum Model Helps us Recognize Stress Early and Move it to the More Manageable ‘Colors’ of the Continuum</vt:lpstr>
      <vt:lpstr>Check and Connect</vt:lpstr>
      <vt:lpstr>Checking in</vt:lpstr>
      <vt:lpstr>Stress First Aid  5 Pillars of Building Resilience </vt:lpstr>
      <vt:lpstr> Sense of Safety</vt:lpstr>
      <vt:lpstr>Calming</vt:lpstr>
      <vt:lpstr>Connection</vt:lpstr>
      <vt:lpstr>PowerPoint Presentation</vt:lpstr>
      <vt:lpstr>Hope</vt:lpstr>
      <vt:lpstr>PowerPoint Presentation</vt:lpstr>
      <vt:lpstr>How can we help our children? </vt:lpstr>
      <vt:lpstr>Calming with Mindful Breathing: Slow, Low, &amp; Deep</vt:lpstr>
      <vt:lpstr>3-2-1 Grounding  </vt:lpstr>
      <vt:lpstr>Grief</vt:lpstr>
      <vt:lpstr>Concepts</vt:lpstr>
      <vt:lpstr>Developmental considerations</vt:lpstr>
      <vt:lpstr>When Grief is Acute</vt:lpstr>
      <vt:lpstr>Mixed Thoughts and Feelings  </vt:lpstr>
      <vt:lpstr>The Dual Process Model of Coping with Bereavement  </vt:lpstr>
      <vt:lpstr>“Grief is the form love takes when someone we love dies”  </vt:lpstr>
      <vt:lpstr>Adapting to the Loss…Moving Toward Integrated Grief</vt:lpstr>
      <vt:lpstr>PowerPoint Presentation</vt:lpstr>
      <vt:lpstr>PowerPoint Presentation</vt:lpstr>
      <vt:lpstr>Resources</vt:lpstr>
      <vt:lpstr>Helpful apps</vt:lpstr>
      <vt:lpstr>PowerPoint Presentation</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Hoffman, Daniel L</dc:creator>
  <cp:lastModifiedBy>Linda-Anne Carlucci</cp:lastModifiedBy>
  <cp:revision>68</cp:revision>
  <dcterms:created xsi:type="dcterms:W3CDTF">2022-11-03T15:18:34Z</dcterms:created>
  <dcterms:modified xsi:type="dcterms:W3CDTF">2023-05-15T10:53:55Z</dcterms:modified>
</cp:coreProperties>
</file>